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Lst>
  <p:sldIdLst>
    <p:sldId id="265" r:id="rId6"/>
    <p:sldId id="259" r:id="rId7"/>
    <p:sldId id="30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283" r:id="rId28"/>
    <p:sldId id="267" r:id="rId29"/>
    <p:sldId id="268" r:id="rId30"/>
    <p:sldId id="269" r:id="rId31"/>
    <p:sldId id="280" r:id="rId32"/>
    <p:sldId id="281" r:id="rId33"/>
    <p:sldId id="282"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6" r:id="rId56"/>
    <p:sldId id="327" r:id="rId57"/>
    <p:sldId id="325" r:id="rId58"/>
    <p:sldId id="328" r:id="rId59"/>
    <p:sldId id="329" r:id="rId60"/>
    <p:sldId id="330" r:id="rId61"/>
    <p:sldId id="331" r:id="rId62"/>
    <p:sldId id="332" r:id="rId63"/>
    <p:sldId id="273" r:id="rId64"/>
    <p:sldId id="272" r:id="rId65"/>
    <p:sldId id="274" r:id="rId66"/>
    <p:sldId id="276" r:id="rId67"/>
    <p:sldId id="277" r:id="rId68"/>
    <p:sldId id="270" r:id="rId69"/>
    <p:sldId id="271" r:id="rId70"/>
    <p:sldId id="27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 Gordon" initials="LG" lastIdx="1" clrIdx="0">
    <p:extLst>
      <p:ext uri="{19B8F6BF-5375-455C-9EA6-DF929625EA0E}">
        <p15:presenceInfo xmlns:p15="http://schemas.microsoft.com/office/powerpoint/2012/main" userId="Lu, Gord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29851" units="1/cm"/>
          <inkml:channelProperty channel="T" name="resolution" value="1" units="1/dev"/>
        </inkml:channelProperties>
      </inkml:inkSource>
      <inkml:timestamp xml:id="ts0" timeString="2021-02-26T17:11:45.151"/>
    </inkml:context>
    <inkml:brush xml:id="br0">
      <inkml:brushProperty name="width" value="0.05292" units="cm"/>
      <inkml:brushProperty name="height" value="0.05292" units="cm"/>
      <inkml:brushProperty name="color" value="#FF0000"/>
    </inkml:brush>
    <inkml:context xml:id="ctx1">
      <inkml:inkSource xml:id="inkSrc24">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1" timeString="2021-02-26T17:12:31.822"/>
    </inkml:context>
  </inkml:definitions>
  <inkml:trace contextRef="#ctx0" brushRef="#br0">18574 6050 0,'17'0'109,"1"0"-93,0 0-16,-1 0 31,1 0-31,17 0 16,-17 0-16,17 0 15,36 0 1,-36 0 0,0 0-1,-17 0-15,0 0 0,17 0 16,-18 0-16,1 0 15,0 0-15,-1 0 16,1 0-16,0 0 16,-1 0-16,1 0 15,0 0-15,-1 0 16,36 0 15,-35 0-31,-1 0 16,19 0 15,-19 0-31,1 0 0,0 0 16,-1 0-16,1 0 0,88 0 31,-71 0-31,18 0 0,-35 0 16,17 18-16,18-18 0,-18 0 0,-17 0 0,-1 0 15,1 0-15,0 0 0,34 0 0,-34 0 16,0 0-16,-1 0 0,19 0 0,-1 0 15,-17 0-15,-1 0 0,36 0 16,-35 0-16,-1 0 0,1 0 0,0 0 16,-1 0-16,1 0 0,0 0 0,-1 0 15,1 0-15,0 0 0,-1 0 0,1 0 16,-1 0-16,1 0 0,0 0 16,-1 0-16,1 0 0,0 0 15,-1 17-15,1-17 16,0 0-16,-1 0 0,1 0 15,35 0 17,-36 0-32,1 0 15,0 0-15,-1 0 0,1 0 16,0 0-16,-1 0 16,1 0-16,0 0 15,-1 0-15,1 0 16,-1 0-16,1 0 0,0 0 0,17 0 15,-17 0-15,17 0 0,-17 0 16,-1 0-16,1 0 0,-1 0 0,1 0 0,0 0 16,-1 0-16,1 0 0,0 0 15,-1 0-15,1 0 0,0 0 16,-1 0-16,1 0 16,-1 0-1,1 0-15,0 0 16,-1 0-16,1 0 15,0 0-15,-1 0 16,1 0-16,0 0 16,-1 0 15</inkml:trace>
  <inkml:trace contextRef="#ctx0" brushRef="#br0" timeOffset="3286.71">18732 7056 0,'18'0'94,"0"0"-78,-1 0-1,36 0 1,-35 0 0,0 0-16,35 0 31,-36 0-31,1 0 0,-1 0 15,1 0-15,0 0 0,-1 0 16,1 0-16,0 0 0,17 0 16,-17 0-16,-1 0 0,1 0 15,-1 0-15,19 0 16,-19 0-16,36 0 16,-17 0-1,17 0 1,-36 0-16,1 0 0,52 0 31,-17 0-15,-17 0-1,-19 0-15,54 17 16,-1-17 0,1 18-1,-18-18 1,-36 0-1,1 0-15,17 0 0,-17 0 0,35 0 16,-36 17 0,1-17-16,0 0 15,-1 0-15,1 0 0,0 0 16,17 0-16,-17 0 0,-1 0 0,1 0 16,0 0-16,-1 0 0,1 0 0,-1 0 15,1 0-15,0 0 0,-1 0 16,1 0-16,0 0 0,-1 0 0,1 0 15,52 0 1,-52 0-16,0 0 16,-1 0-16,1 0 0,0 0 0,17 0 15,-17 0-15,-1 0 0,1 0 16,0 0-16,-1 0 0,1 0 16,-1 0-16,1 0 0,0 0 15,-1 0-15,72 0 31,-72 0-31,1 0 0,-1-17 16,1 17-16,0 0 0,-1 0 0,1 0 0,0 0 16,-1 0-16,1 0 0,0 0 15,-1 0-15,1 0 0,-1 0 16,19 0 0,-19 0-16,1 0 0,0 0 15,-1 0-15,1 0 0,0 0 16,-1 0-16,1 0 0,-1 0 15,1 0-15,0 0 0,-1 0 16,1 0-16,0 0 0,-1 0 0,1 0 16,17 0-16,-35-18 0,18 18 0,0 0 15,-1 0-15,1 0 0,-1 0 16,1 0 0,0 0-1,35 0 1,-36 0-1,1 0-15,0 0 0,-1 0 16,1 0 0,-1 0-16,1 0 15,0 0 1,17 0 0,-17 0 15</inkml:trace>
  <inkml:trace contextRef="#ctx0" brushRef="#br0" timeOffset="5279.05">19614 8114 0,'18'0'94,"0"0"-79,-1 0-15,1-18 16,0 18-16,-1 0 16,1 0-16,0 0 15,-1 0 1,1 0-16,-1 0 0,1-17 15,0 17-15,-1 0 16,1 0-16,0 0 16,-1 0-16,19-18 0,-19 18 0,1 0 15,-1 0-15,1-18 16,0 18-16,-1 0 0,19 0 16,-36-17-16,17 17 15,1 0 1,0 0-16,-1 0 0,1 0 15,0 0 1,-1 0 0,-17-18-16,18 18 15,-1 0 1,1 0 15,0 0-15,-1 0-1,1 0 1,0 0 0,-1 0-16,1 0 0,-18-18 15,18 18-15,-1 0 32,1 0 14,-1 0-14,1 0 46</inkml:trace>
  <inkml:trace contextRef="#ctx0" brushRef="#br0" timeOffset="5982.68">23125 7250 0,'17'0'16,"1"0"-1,0 0-15,-1 0 0,1 0 16,-1 0-16,1 0 16,35 0 15,-35 17-15,-1-17-16,1 0 15,35 18 1,-53-1-1</inkml:trace>
  <inkml:trace contextRef="#ctx0" brushRef="#br0" timeOffset="6710.24">23389 7250 0,'-17'0'16,"-1"0"-1,18-18 48,-18 18-1,1 0-15,-19 35-31,36-17 0,-17-18-16,17 17 0,-18-17 0,18 18 0,-18 0 15,1-18-15,17 17 0,-18-17 0,18 18 16,-17 0-16,17-1 31,-18-17 32</inkml:trace>
  <inkml:trace contextRef="#ctx0" brushRef="#br0" timeOffset="7450.39">23301 7179 0,'18'0'16,"-18"18"31,17 17-16,-17-17-16,0-1-15,0 1 16,0-1 0,0 1 46,0 0-31,0-1-31,0 1 16,0 0 15,0-1-15,0 1 15</inkml:trace>
  <inkml:trace contextRef="#ctx0" brushRef="#br0" timeOffset="8035.39">23195 7355 0,'18'0'63,"-1"0"-63,19 0 31,-1 0-15,-17 0-16,35-17 31,-36 17-31,1 0 15,17 0-15,-17 0 16,-1-18-16,19 18 16</inkml:trace>
  <inkml:trace contextRef="#ctx0" brushRef="#br0" timeOffset="8581.45">23707 7373 0,'0'18'0,"17"-18"0,-17 17 0,0 1 16,18 17-1,-18-17-15,0 0 16,18-1-16,-18 1 15,0 17 1,0-17-16,17-18 0,-17 17 16,0 1 15</inkml:trace>
  <inkml:trace contextRef="#ctx0" brushRef="#br0" timeOffset="8649.26">23777 7620 0,'0'-35'15,"0"17"1,0 0-16</inkml:trace>
  <inkml:trace contextRef="#ctx0" brushRef="#br0" timeOffset="8910.28">23795 7532 0,'17'0'16,"-34"0"-16,52-18 16,-17 18-1,-1 0 1,1 0-16,0 0 16,-1 0 15,1 0 0,0 0-15</inkml:trace>
  <inkml:trace contextRef="#ctx0" brushRef="#br0" timeOffset="10292.62">24306 7267 0,'18'0'31,"-18"18"-31,0 35 32,0-36-32,0 1 0,0 0 15,0-1-15,0 1 16,0 0-16,0 17 15,0-17-15,0-1 16,0 18 15,0-17 16,0 0-16,-18-18 1,18 17-32,0 1 31,0-36 47,0 1-62,18 17-1,-18-18 17,0 0 14,18 18 1,-18-17-47,17 17 47,1 0-16,0 0-15,-1 0 0,-17 17-16,18-17 15,-18 18 48,0 0-48,0-1 1,0 1-16,0 0 16,0-1-1,0 1 1,-18-18 62,-17 18-62,17-18-1,1 0 48,-1 0-48,0 0 1,18-18 93</inkml:trace>
  <inkml:trace contextRef="#ctx0" brushRef="#br0" timeOffset="11259.33">24783 7497 0,'0'17'78,"0"1"-62,17-18-16,-17 17 0,0 1 16,18-18-16,-18 18 15,18-18-15,-18 17 31,0 1 16,17-18 31,-17 18-78,18-1 32,-1-17-32</inkml:trace>
  <inkml:trace contextRef="#ctx0" brushRef="#br0" timeOffset="11818.83">24853 7549 0,'-17'0'94,"-1"0"-78,18 18-1,-18-18-15,1 0 0,17 18 16,-18-18-16,-88 70 31,106-52-31,-17-18 0</inkml:trace>
  <inkml:trace contextRef="#ctx0" brushRef="#br0" timeOffset="12351.01">25118 7532 0,'17'0'0,"1"0"16,0 0-1,35 0 1,-36 0-1,1 0-15,0 0 0,-1 0 16,1 0 15,-1 0 1</inkml:trace>
  <inkml:trace contextRef="#ctx0" brushRef="#br0" timeOffset="12778.25">25506 7461 0,'0'0'0,"17"0"16,1 0-1,0 0-15,-1 0 16,1 0-16,0 0 0,17 0 16,-17 0-1,-1 0-15,1 0 0,0 0 16,-1 0-16,54 0 31,-54 0-31,19 0 31</inkml:trace>
  <inkml:trace contextRef="#ctx0" brushRef="#br0" timeOffset="13338.75">25559 7585 0,'-18'0'0,"36"0"0,-18 0 63,17 0-48,1 0-15,0 0 32,-1 0-17,36 0 16,-35 0-31,0 0 0,-1 0 0,1 0 16,-1 0-16,1 0 16,0 0-1,-1 0 110</inkml:trace>
  <inkml:trace contextRef="#ctx0" brushRef="#br0" timeOffset="14003.88">26282 7285 0,'0'17'32,"0"1"-17,0 0-15,0-1 0,0 1 16,0 0-16,0-1 0,0 1 0,0 0 15,0 17-15,0-17 0,0-1 16,0 1-16,0-1 0,0 1 16,0 0-16,0-1 15,0 1 63,0 53-62,-18-54 0,1-17-16,17 18 0,0-1 15</inkml:trace>
  <inkml:trace contextRef="#ctx0" brushRef="#br0" timeOffset="14585.17">26688 7426 0,'0'18'63,"0"-1"-47,-18-17-16,18 18 15,-18 17 1,1-35-1,17 18-15,-18-1 16</inkml:trace>
  <inkml:trace contextRef="#ctx0" brushRef="#br0" timeOffset="15058.9">26494 7726 0,'-18'0'16,"36"0"-16,-36 17 0,0-17 0,18 18 31,-17-18-16,17 18-15,-18-18 16,0 0 0,18 17-16,-17-17 0,-1 0 15,0 0 1,18 18-16,-17-18 16,-1 0-1</inkml:trace>
  <inkml:trace contextRef="#ctx0" brushRef="#br0" timeOffset="20275.86">21290 6279 0,'0'0'0,"0"-17"15,-18 17 1,18-18-1,-17 18 1,-1 0 0,1 0-16,-1 0 15,0 0 17,18-17-32,-35 17 31,17 0-31,1 0 15,-19 0 1,19 0 0,17 17-1,-18-17-15,18 18 16,-17-18 0,-1 0-16,0 35 15,18-17 1,-17-18-16,17 17 15,-18-17-15,18 18 16,-18-18 0,18 18-1,-35 17 17,35-17-32,-18-18 15,18 17-15,0 18 31,0-17-31,0 0 16,0-1-16,0 1 16,0 0-1,0-1 1,0 19 15,0-19-15,18-17-16,-18 18 15,0 0-15,0-1 16,18-17-16,17 53 31,-17-53-15,-18 18-16,17-18 0,1 0 16,0 17-16,-1-17 0,1 0 15,-18 18-15,0 0 0,35-18 16,-17 0-16,-18 17 15,17-17-15,36 18 32,-35-18-32,0 0 15,-1 18-15,1-18 16,52 35 0,-52-35-16,0 0 15,-1 0-15,1 0 0,0 17 16,-1-17-16,1 0 15,52 0 1,-52 0 0,0 0-16,-1 0 0,1 0 15,0 0-15,52 0 16,-52 0 0,-1 0-16,1 0 0,0 0 0,-18-17 15,17 17-15,-17-18 0,18 18 16,0 0-16,-1-17 0,1 17 15,-18-18-15,18 18 0,-18-18 0,35 18 16,-35-17-16,0-1 0,18 18 0,-1-18 16,1 1-16,-1-1 15,-17 0-15,18 18 0,-18-17 16,53-36 0,-35 53-16,-18-18 15,17 1-15,-17-1 31,0 0-31,18 18 16,-18-17-16,0-1 16,0 0-1,0 1 1,0-1 0,-18 18-16,18-18 0,-35-34 31,17 34-31,1 0 15,17 1-15,-36-1 32,19 18-32,-1-18 0,1 18 15,-1 0-15,0 0 0,18-17 16,-17 17-16,-1 0 0,0 0 0,1-18 16,-1 18-16,18-18 0,-18 18 0,1 0 15,-1-17-15,0 17 0,1 0 16,17-18-16,-53 1 31,35 17-15,1-18-1,-1 18 1,0 0 0,1 0-16,-1 0 15,0 0-15,1 0 0,-1 0 16,1 0-16,-1 0 15,0 0-15,1 0 32,-1 0-17,0 0 1,1 0-16,-1 0 16,0 0-1,1 0 16,-1 0-31,0 0 32</inkml:trace>
  <inkml:trace contextRef="#ctx0" brushRef="#br0" timeOffset="31392.76">24730 10513 0,'17'0'31,"1"0"1,0 0-32,-1 0 15,1-18 1,17 1 0,-17 17-1,-18-18 1,17 18-16,-17-18 31,18 18-15,-18-17-1,18-19 1,-18 19 0,0-1-1,0 0-15,0 1 16,0-1-1,-18-17 17,18 17-17,-18 18-15,1 0 16,17-17 0,-18 17-16,1 0 15,-1 0 1,0 0 15,1 0-15,-1 0-1,0 0-15,1 0 16,17 17-16,0 1 0,-53 17 31,53-17-15,0-1-16,-18 1 0,18 0 15,0 35 17,0-36-32,0 1 0,-17 17 31,17-17-31,0-1 16,0 1 15,0 0-31,17 17 31,-17-17-31,18-1 0,-1-17 16,1 0-16,-18 18 0,18-18 0,-1 0 62,19 0-31,-19 0-31,1 0 16,17 0 15,-17 0-15,-18-18-16,17 18 16,-17-17-16,18-1 31</inkml:trace>
  <inkml:trace contextRef="#ctx0" brushRef="#br0" timeOffset="32657.62">25382 10283 0,'-17'0'31,"-1"0"-15,0 18-16,-52 53 31,70-54-31,-18-17 16,18 53 0,0-35-1,-17 0-15,17-1 0,0 1 16,-18 52 15,18-52-31,18-18 94,-1 0-79,1 0 32,-18-18-47,35-35 32,-35 36-32,0-1 15,0 1-15,18 17 0,-18-18 16,0 0-16,0 1 0,0-1 15,17 0-15,1-52 32,-18 52-17,18 18 1,-1 0 93,-17 35-93,18-35-16,-18 18 16,0 0-16,0-1 0,18 1 15,-18 0-15,17-18 0,-17 17 16,0 1-16,18-18 0,-18 18 15,0-1 95,0 18-95,0-17-15,0 0 0,0-1 16,0 1 0</inkml:trace>
  <inkml:trace contextRef="#ctx0" brushRef="#br0" timeOffset="33544.9">25612 10213 0,'17'0'31,"1"0"-15,0 18-1,-18-1-15,17-17 16,-17 18-16,18-1 16,0-17-16,-18 18 0,17-18 15,-17 18 1,0-1-1,0 1 32,18-18-47,-18 18 16,17-18-16,19 53 31,-36-36 157,0 1-173,0 0 17</inkml:trace>
  <inkml:trace contextRef="#ctx0" brushRef="#br0" timeOffset="34407.78">25735 10178 0,'0'17'15,"0"1"1,-53 35 15,53-36-31,-17-17 0,17 18 0,-18-18 0,0 18 16,18-1-1</inkml:trace>
  <inkml:trace contextRef="#ctx1" brushRef="#br0">26094 10208 129 0,'0'0'160'0,"0"0"-8"16,0 0-5-16,0 0-9 0,0 0-15 0,-4 8 3 0,4-8-11 16,0 0-6-16,3 8-6 0,-1-6-9 0,1 1-3 15,2 1-10-15,-3 0-2 0,3 1-8 0,3-3-5 16,1 1-3-16,1 2-6 0,2-2-3 0,6 0 1 15,-2-1-7-15,3 0 0 0,-1-1-2 0,4-1 0 16,-3 0-4-16,10 0-2 0,-9 0-3 0,1 0-3 16,1-1-6-16,-3 1 2 0,3 0-3 0,-3-1-6 15,-2 0 0-15,-6 1-5 0,2 0-2 0,-4 0 2 16,1 0-3-16,-2 1 0 0,-3 0-2 0,2-1-2 16,-2 3 0-16,1-1-1 0,-2-1-5 0,1 0-4 15,-5-1-1-15,6 1-9 0,-6-1-8 0,6 1-16 16,-6-1-13-16,3 3-21 0,-3-3-20 0,0 0-31 0,0 0-32 15,0 0-190-15,7 1-369 0,-7-1 163 16</inkml:trace>
  <inkml:trace contextRef="#ctx1" brushRef="#br0" timeOffset="428.78">26140 10485 13 0,'4'1'141'0,"3"0"-3"0,0 2-10 0,4 0-6 15,3 0-3-15,0 1-15 0,4 0 3 0,1 0-13 16,11-1-13-16,-11 2 0 0,4-3-12 0,5 1-6 16,0-1-3-16,0-1-16 0,0 0 2 0,-6-3-22 15,0 0-34-15,-2-3-45 0,1 1-174 0,-5 3-246 16,-2-2 109-16</inkml:trace>
  <inkml:trace contextRef="#ctx1" brushRef="#br0" timeOffset="2663.63">27138 10051 91 0,'5'7'141'0,"1"4"-15"0,1-2-11 0,-2-1-8 16,1 2-7-16,3-1-9 0,5 3-9 0,-2-1 0 0,-2-2-5 15,-1 0-7-15,1-2-6 0,0 0-9 0,-3 0-9 16,2 0 0-16,-1 0 1 0,0 1-7 0,-4-3-7 16,1 0 4-16,-1 1 13 0,0-3-2 0,0 2-5 15,-3 0-5-15,-1 1-1 0,4-2-3 0,-4-1 0 16,1 1-9-16,-1-4-2 0,4 4-6 0,-4-4 6 15,0 5-2-15,0-5-7 0,1 3-2 0,-1-3-3 16,0 0-11-16,0 0-25 0,0 0-18 0,0 0-15 0,0 0-23 16,0 0-41-16,0 0-133 0,-6-16-277 0,2 11 123 15</inkml:trace>
  <inkml:trace contextRef="#ctx1" brushRef="#br0" timeOffset="2958.58">27342 9992 7 0,'0'0'168'0,"0"0"-8"0,-6 2-10 0,6-2-13 0,-6 5-9 16,2-1-12-16,1-1 0 0,-2 3-12 0,0-1 6 15,-3 4-11-15,-1-2-1 0,4 4 0 0,-4 0-8 16,4-5-5-16,-4 6-6 0,0-4-3 0,4 3-7 15,-3-1-3-15,3-1-6 0,-9 4-4 0,3-2-7 16,2-3-3-16,0 0-9 0,1-1 0 0,3-1-5 16,-1 2-3-16,0-4-4 0,2 1-10 0,-2 0-12 15,3-1-13-15,-1 0-14 0,1 0-18 0,2-2-17 0,-4 1-12 16,5-3-13-16,-4 4-20 0,4-4-7 16,0 0-10-16,0 0-3 0,0 0-10 0,-5 0-110 15,5 0-264-15,0 0 117 0</inkml:trace>
  <inkml:trace contextRef="#ctx1" brushRef="#br0" timeOffset="3196.94">27241 10025 51 0,'0'0'158'0,"0"0"-4"0,0 0-9 0,0 0-12 15,7 8-5-15,-5-1-11 0,0 1-12 0,0 1-9 0,1 0-8 16,-1 1-16-16,0 1-4 0,0 1 0 15,-2 0-10-15,2 0-6 0,0 3-8 0,-2-3-4 0,1 0 3 16,4 0-1-16,-5-1-9 0,0-2-6 0,0 2-2 16,2-3-3-16,-2 4-1 0,2-2-11 0,-2-3-2 15,0-3-9-15,0 2-22 0,0-1-10 0,0-5-35 16,0 5-11-16,0-5-31 0,0 0-38 0,-2 3-77 16,2-3-243-16,0 0 108 0</inkml:trace>
  <inkml:trace contextRef="#ctx1" brushRef="#br0" timeOffset="3362.5">27121 10143 219 0,'0'0'220'0,"0"0"0"0,9-6-7 0,-2 4-16 0,-1-1-18 16,5-1-17-16,0 0-19 0,7-2-9 0,0 3-13 15,1-2-18-15,-1 1-19 0,1 0-46 0,-1 1-61 16,2-2-87-16,-10 4-207 0,3 2-344 0,-4-1 153 15</inkml:trace>
  <inkml:trace contextRef="#ctx1" brushRef="#br0" timeOffset="4836.84">18773 10808 94 0,'0'4'131'16,"0"-4"-13"-16,4 3 0 0,-4-3-18 0,7 3 2 16,-4-2 2-16,1 0-7 0,1 0-5 0,4-1-4 15,-9 0 4-15,13-2 2 0,0 2-1 0,-2 1-2 16,1-2-3-16,-1 1-1 0,2 0-1 0,0-1-2 0,7 2-5 15,-4-1-6-15,0 1 1 0,5 0-4 0,-3 1 0 16,2-2 1-16,0 2-6 0,1-2 2 0,1 3 2 16,-2-3-1-16,10 2-5 0,-4-2 4 0,-5 1-2 15,1 3-3-15,6-2-3 0,1-2-2 0,-10 0 0 16,3 0-3-16,6-1-5 0,3-2-3 0,-11 3 0 16,1-3-5-16,7-2-1 0,-5 5-4 0,4-5-3 15,-6 3-8-15,-7 1 8 0,3-2-12 0,-4 1 5 0,0 1-8 16,-5 1-3-16,2 0 2 0,-3-1-1 15,1 2-2-15,-1-1 10 0,0 1-2 0,-3 1-4 0,1-6 5 16,-5 4 7-16,0 0-6 0,10 1 12 0,-10-1-6 16,0 0 1-16,5-1 0 0,-5 1 3 0,0 0-6 15,0 0 3-15,0 0 1 0,0 0-2 0,7 1 3 16,-7-1-1-16,0 0 8 0,0 0 1 0,0 0 1 16,0 0-5-16,0 0-5 0,3 3 6 0,-3-3 6 15,0 0-8-15,0 0 6 0,0 0-12 0,0 0 4 16,0 0-12-16,0 0 1 0,0 0-4 0,4-6-3 0,-4 6 6 15,0 0-8-15,0 0-9 0,0 0 9 0,0 0 4 16,0 0-9-16,0 0 7 0,0 0-6 16,0 0-1-16,0 0-7 0,0 0 4 0,0 0-6 0,0 0 3 15,0 0-1-15,0 0-16 0,0 0-15 0,0 0-17 16,0 0-20-16,0 0-36 0,0 0-45 0,0 0-57 16,0 0-70-16,0 0-90 0,0 0-185 0,0 0-595 15,-10-4 263-15</inkml:trace>
  <inkml:trace contextRef="#ctx1" brushRef="#br0" timeOffset="6031.61">27773 10055 95 0,'-1'-4'190'0,"1"4"-11"0,-4-3-10 0,1 1-10 16,3 2-3-16,0 0-11 0,0 0-8 15,-14 1-7-15,9 1-14 0,-3-1-6 0,2 5-7 0,-3-1-4 16,2 5-1-16,-4 1 1 0,1 3-3 0,1 1 0 16,-1 2-7-16,-4 4-4 0,5-3-1 0,0 7 5 15,-2-1-4-15,4 4-2 0,1-1-4 0,1 0-1 16,-2 0-2-16,3-1 0 0,2-1-6 0,1-1-1 16,-1-4-4-16,2-1-4 0,0-1-1 0,3-1-1 15,1-1-13-15,2 2 2 0,-2-6-5 0,1-1-5 16,1 1-3-16,1 0-4 0,3-4-3 0,-2 0-5 0,1-1-14 15,3 0-13-15,-3-3-28 0,0 0-27 0,3 0-35 16,-1-3-31-16,-2-1-41 0,4 0-50 16,-3-5-68-16,-1 4-167 0,1-4-490 0,-2 3 217 0</inkml:trace>
  <inkml:trace contextRef="#ctx1" brushRef="#br0" timeOffset="6434.76">28020 10346 179 0,'0'0'203'0,"2"-4"-13"0,-2 4-8 16,0 0-15-16,2-2-6 0,-2 2-11 0,0 0-11 16,0 0 5-16,0 0-4 0,6 12 2 0,-2-6 0 15,-2 3-2-15,2 2 1 0,0 0-4 0,-2 0 0 16,0 2-4-16,2 3-7 0,-2 1-4 0,-2-5-7 15,0 1-5-15,0 2-9 0,0 0-4 0,-2-4 0 16,0 2-9-16,1-4-3 0,0 3-6 0,-1-2-7 16,2-5-9-16,0 3-7 0,-1-3-7 0,0 0-3 15,0-2-2-15,1 2 0 0,0-5-12 0,-4 5-2 16,4-5 1-16,0 0-4 0,0 0-4 0,0 0-8 0,0 0-3 16,-5-14-7-16,5 1 4 0,-1 5-12 0,1-5 4 15,2-3-8-15,-1-4-5 0,2 4 1 0,2-3-15 16,3-4 1-16,1-1-3 0,-3 5-8 0,4 1 2 15,-1 2-3-15,0-2-8 0,1 5-8 0,-1 4-4 16,0-1 4-16,3 2-2 0,-1 3 3 0,-2 0-4 16,5 0-8-16,-5 4-4 0,4 2-15 0,0 0-23 15,-2 3-20-15,-2-2-27 0,1 2-39 0,1 0-44 16,-5-2-196-16,2 3-467 0,-3-2 207 0</inkml:trace>
  <inkml:trace contextRef="#ctx1" brushRef="#br0" timeOffset="6897.03">28573 10270 69 0,'-3'-3'231'0,"3"3"-11"16,-1-7-1-16,1 3-13 0,-2 0-11 0,-3 1-14 16,5 3-9-16,-7-3-11 0,2 0-16 0,5 3-16 0,-13 3-13 15,6 0-10-15,-5 3-10 0,2-3-11 0,-1 4-7 16,-2 2-10-16,-3 3-5 0,7-5-6 16,-2 0-11-16,1 3-3 0,1-2-6 0,1 0-2 0,0 1 0 15,3-1-7-15,4-2-2 0,-3 3-8 0,3-2 0 16,2 1 1-16,2-3-5 0,-2 0 0 0,5 2-2 15,-2-1 1-15,4 0-3 0,1 0 1 0,2-1-5 16,-2 2-1-16,2-1 3 0,0 0-5 0,0 0 3 16,0-1-1-16,0 0 0 0,-3 1-6 0,1-3 2 15,0 5 7-15,-2-1-2 0,-3-1 4 0,-2 0 10 16,-1 0 2-16,-2 1 4 0,-1 1-3 0,-2 2 12 16,-1-1 2-16,-6-2-2 0,1 8 0 0,-1-4 2 15,-1-4-9-15,0 2-1 0,1-4 0 0,0 2-2 0,2-3-5 16,-1 0-6-16,3-1-17 0,-1-2-20 15,3 0-19-15,-2-1-23 0,7 0-17 0,-7-2-40 0,4-2-37 16,3 4-32-16,3-13-43 0,-1 7-188 0,6-4-456 16,-2 2 202-16</inkml:trace>
  <inkml:trace contextRef="#ctx1" brushRef="#br0" timeOffset="7253.07">28710 10343 75 0,'0'0'208'0,"0"0"-9"0,0 0-15 0,0 0-9 0,-5-1-14 16,5 1-11-16,0 0-11 0,0 0-9 0,-3 9-3 16,2-5-6-16,0 1-1 0,1 5-7 0,-2 0-3 15,4 3-3-15,-4 4-5 0,1 2-4 0,0 0-1 16,-2-1-5-16,1 9-3 0,-2-8-5 0,0 8 0 15,0-2 3-15,2 2-7 0,-2 0-3 0,0-2-3 16,1 1-7-16,1 1-3 0,-1-1-6 0,1-1-2 16,-2-6-6-16,0-1-3 0,4 2-16 0,-2-3 4 15,-1-1-5-15,2-3-4 0,1-1 3 0,-3 1-6 0,3-6-2 16,0 2-5-16,-1-3-9 0,1-4-10 0,0 4-11 16,-3-3-15-16,3-3-18 0,0 0-6 0,0 0-12 15,0 0-17-15,0 0-16 0,-1-11-15 0,1 4-24 16,-1-4-8-16,1-1-23 0,0 1-8 0,0-2-20 15,0-4-19-15,-2-1-136 0,1 0-380 0,0-7 170 16</inkml:trace>
  <inkml:trace contextRef="#ctx1" brushRef="#br0" timeOffset="7532.32">28662 10349 112 0,'2'-5'123'0,"-1"0"-1"16,0 0-2-16,1-1-10 0,0 1 0 0,-2 0-11 15,2 2-3-15,0 0-6 0,1-2-14 0,-1 2 0 0,2 0-3 16,2 1-1-16,1 0-8 0,0-1-8 0,4 1-3 16,1 0-4-16,3 2-3 0,-2 2-5 0,4-1-4 15,2 0-6-15,-4 3-1 0,2-2-7 0,1 3 0 16,0 0-1-16,-3-2-5 0,-4 2-1 0,-4 2 1 16,4-1 14-16,-6 2 11 0,-3 2 15 0,-4-1 19 15,-10 6 10-15,4 0 10 0,-3-1 1 0,-3-1 4 16,-3 1-6-16,-2 3-10 0,5-5-3 0,-4-1-6 15,5-4-8-15,-1 1-8 0,5-2-8 0,2-4-22 0,4 0-32 16,-2 2-35-16,3-2-55 0,2-2-63 16,0 0-92-16,11-10-155 0,1 4-434 0,5-4 193 15</inkml:trace>
  <inkml:trace contextRef="#ctx1" brushRef="#br0" timeOffset="8804.99">29132 10342 16 0,'0'0'186'16,"0"0"-18"-16,-3-3-15 0,3 3-15 0,0 0-8 15,0 0-4-15,0 0-12 0,0 0 1 0,0 0-8 16,0 0-3-16,0 0 0 0,0 0-6 0,15 5-6 16,-7-3-8-16,-2-2-7 0,2 1-5 0,1 0-4 15,2-1-10-15,0 0-7 0,0 0-1 0,3 0-5 16,-3-1-3-16,1 0-2 0,1-1-5 0,-1 4-5 15,-1-2-1-15,-1-3-3 0,1 2-1 0,0 1-8 0,-5 0-6 16,1-2-5-16,-7 2-14 0,11 0-14 16,-7 0-24-16,-4 0-15 0,9-1-19 0,-9 1-10 0,5-2-22 15,-5 2-23-15,0 0-29 0,5-1-120 0,-5 1-307 16,0 0 137-16</inkml:trace>
  <inkml:trace contextRef="#ctx1" brushRef="#br0" timeOffset="9075.27">29270 10247 188 0,'-7'2'194'0,"7"-2"-12"0,-1 3-18 0,1-3-11 16,0 5-7-16,0-5-11 0,-3 6-15 0,3 1-6 15,3 1-1-15,-2 1-11 0,-2 3-10 0,2 0-2 16,-1 2-5-16,4 3-10 0,-1-4-10 0,-3-1 0 16,1 4-6-16,0 1-6 0,-1-2-6 0,0-1-6 15,4-3-5-15,-4 0-10 0,0 0-16 0,0-1-27 16,1-1-41-16,-1-3-24 0,4 0-61 0,-4-1-200 16,0-1-371-16,0-1 164 0</inkml:trace>
  <inkml:trace contextRef="#ctx1" brushRef="#br0" timeOffset="11032.04">27542 7325 102 0,'0'0'162'0,"0"0"-13"16,0 0-2-16,0 0 0 0,0 0-8 0,0 0-3 0,4-1-7 16,-4 1-5-16,0 0 1 0,0 0-7 15,0 0-5-15,0 0-5 0,0 0-3 0,0 0-1 0,0 0-5 16,0 0-1-16,0 0-4 0,-3 10-6 0,-1-3-6 15,-1 3-2-15,-3-1 1 0,-2 5-3 0,0 1-13 16,-2-1 4-16,-3 0-4 0,2 1 2 0,-2 0-1 16,2-1-5-16,-1-1 1 0,1 1-11 0,2-2 0 15,-1-1 4-15,3-1-6 0,0-4 1 0,-2 3-4 16,5-4-7-16,-1 7-4 0,3-8-3 0,-1 0-6 16,1 0-3-16,2 1-1 0,-2-1 3 0,4 0-7 15,0 0-2-15,0 0-2 0,0-4-3 0,0 7 4 0,4-3-3 16,-2 0 1-16,2-2-8 0,3 3 4 15,-2 0-4-15,1-1 4 0,4 4 0 0,-1-4 0 16,0 3 1-16,3 0-5 0,-1-3 2 0,1 1 0 0,4 4 1 16,-5-3-4-16,1-2-4 0,-1 2 0 15,0-1 7-15,3 2 0 0,-5-5-2 0,1 3 1 0,2 0-4 16,-6-3 2-16,3-1 3 0,-2 3-6 0,0-3 3 16,0 2 0-16,-5 0 0 0,3-1-1 0,-1 1-4 15,0-2 3-15,-4-1 2 0,6 3-3 0,-6-3 1 16,4 1-1-16,-1 2-2 0,-3-3-5 0,0 0-11 15,0 0-17-15,0 0-20 0,0 0-21 0,0 0-24 16,0 0-30-16,0 0-32 0,0 0-28 0,-14 0-34 0,14 0-47 16,-9-3-157-16,4 2-462 0,-2-1 205 15</inkml:trace>
  <inkml:trace contextRef="#ctx1" brushRef="#br0" timeOffset="11299.35">27391 7528 45 0,'0'0'187'0,"0"0"-11"16,0 0-9-16,1-6-8 0,-1 6-5 0,0 0-7 0,12-1-7 16,-6 1-9-16,2 0-5 0,3 0-8 15,0 1-7-15,3-1-9 0,5 0-6 0,1 2-7 0,3-2-2 16,-1 1-2-16,6 0-6 0,-5-2-6 0,6 1-11 15,-1 0-6-15,-7 0 0 0,3 0-8 0,-2 0-8 16,-4-1-4-16,1-1-12 0,-6 1-17 0,0 1-24 16,-4 1-29-16,-3-2-46 0,2 2-31 0,-8-1-41 15,6 3-197-15,-6-3-389 0,5 0 173 0</inkml:trace>
  <inkml:trace contextRef="#ctx1" brushRef="#br0" timeOffset="11995.49">28264 7500 81 0,'0'0'197'0,"0"0"-11"0,0 0-9 0,0 0-8 16,0 0-14-16,0 0-13 0,0 0-5 0,-12 7-5 16,9-5-2-16,1 3-4 0,0 2-3 0,-1-1-9 15,1 3-1-15,-2 2-9 0,0-1-9 0,1 2 8 0,-2 7-5 16,3-4-7-16,-1 1 2 0,2 0-4 0,1-1-3 15,0 3-3-15,1 0-4 0,-1-2 0 16,3-6-4-16,-1 3-4 0,3-2-3 0,0 0-7 0,-1 0 0 16,0-2-12-16,1 0 1 0,2-2-7 0,-1 2-5 15,0-5-2-15,-2 0 1 0,1-2-6 0,2 2 0 16,-1-4-7-16,-6 0 0 0,13-5-5 0,-5-2-11 16,-1-2-15-16,3 0-17 0,1-4-23 0,-2-2-12 15,-1 0-26-15,0 2-22 0,0-5-21 0,3-7-19 16,-7 7-18-16,1 0-21 0,-1 1-16 0,-1 1-10 15,-1-2-179-15,-2 2-421 0,0-2 187 0</inkml:trace>
  <inkml:trace contextRef="#ctx1" brushRef="#br0" timeOffset="12165.54">28314 7412 64 0,'0'0'96'0,"-2"-4"-4"0,2 4-2 0,0 0-7 15,0 0 7-15,0 0 4 0,0 0 3 0,0 0-9 16,0 0-4-16,18 3-2 0,-13-1 3 0,1 0-6 15,1 1-5-15,-1 0-5 0,0-2-8 0,0 1-5 0,-1-1-6 16,-1 2-6-16,2-2-8 0,-2 0-23 16,-4-1-22-16,0 0-42 0,0 0-75 0,0 0-98 15,9-3-242-15,-9 3 107 0</inkml:trace>
  <inkml:trace contextRef="#ctx1" brushRef="#br0" timeOffset="12551.44">28647 7586 56 0,'0'0'199'0,"0"0"-5"0,0 0-5 0,0 0-8 15,0 0-10-15,0 5-5 0,0-5-7 0,0 0-11 16,0 0-9-16,4 2-9 0,-4-2-4 0,8 3-5 16,-8-3 3-16,10 0-6 0,-2 1-11 0,-1 0-7 15,3 0-7-15,1-1-5 0,0 3-4 0,2-1-12 16,6 1-2-16,-2-2-6 0,-1 0-7 0,-2 0-3 15,6 0-7-15,-4 1-5 0,-2-1 0 0,-1 1-8 0,6 1 0 16,-6 0-9-16,2-1-17 0,-4 0-19 0,-1-1-22 16,0 1-22-16,2 0-34 0,-6-1-35 15,0-1-43-15,4-3-47 0,-4 1-212 0,-2-1-460 0,1-1 205 16</inkml:trace>
  <inkml:trace contextRef="#ctx1" brushRef="#br0" timeOffset="12813.7">29101 7415 165 0,'0'0'192'0,"0"0"-12"0,0 0-3 0,0 0-2 0,0 0-6 16,0 0-9-16,2 14-10 0,-2-8-2 0,3 5-8 15,1 1-11-15,-3 4-10 0,1 2-12 0,-1 1-6 16,0 8-9-16,2 2-6 0,-1-3-8 0,-1 2-11 16,-2 0-5-16,2-2-7 0,2 3-6 0,-3-3-15 15,0-5-24-15,-1-2-37 0,1 7-41 0,-2-7-54 16,4 6-81-16,-2-7-169 0,-2 1-401 0,-1-4 179 16</inkml:trace>
  <inkml:trace contextRef="#ctx1" brushRef="#br0" timeOffset="14016.01">28242 7099 25 0,'-2'4'170'15,"2"-4"-10"-15,-2 7 0 0,4-4-14 0,-2-3-2 0,1 5-6 16,0-2-5-16,2 1-3 0,2-1-4 0,-1 0 3 15,2 1-2-15,-2-1-8 0,1-1-9 0,1 1-3 16,2-1-5-16,0-1-13 0,-1 0 0 0,2 0-11 16,0 0-4-16,1-2-10 0,1-1-8 0,0-2 1 15,-1-2-6-15,-1 3-7 0,0-5-6 0,4 1 0 16,-4-1-8-16,1 0-1 0,2 0-1 0,-6 0-5 16,3-1-5-16,-4-2 1 0,1 3-1 0,-3 0-4 15,0 0-1-15,-2 0-1 0,-2-4-1 0,-2 3 0 16,0 0-2-16,0 3-2 0,-5 1-6 0,4-2 3 0,-5 4-1 15,0 1 0-15,-2 0 3 0,-1 2-4 16,1 4 0-16,-6-1-1 0,6 2 1 0,-5 5-2 0,4 2 2 16,-1-1 0-16,4-1 5 0,-1 3-2 0,-2-1 7 15,6 0 8-15,1-1 10 0,2 1 5 0,0 0-1 16,0-1 7-16,3 5-1 0,2-4 0 0,-1-1-4 16,2-1 2-16,2 2-5 0,2-1 2 0,2 0 0 15,-1-5-7-15,3 2-3 0,0-1-7 0,3-3-8 16,4 3-12-16,1-3-24 0,0-1-23 0,1-2-32 15,-1-2-38-15,1 2-33 0,0-2-37 0,0-3-58 16,-3-2-192-16,4 2-475 0,-2-1 210 0</inkml:trace>
  <inkml:trace contextRef="#ctx1" brushRef="#br0" timeOffset="14458.75">28781 7003 186 0,'-10'-1'209'0,"1"1"-5"16,-1 1-9-16,-1 0-14 0,0 1-14 0,1-1-6 16,-1 2-9-16,2 1-12 0,0 0-10 0,0 2-13 15,1 3-12-15,3-6-13 0,0 8 2 0,-3-4-4 16,3 4-2-16,0-2-4 0,1 1-2 0,0 1 1 16,2 0-13-16,0 0 0 0,2 0-5 0,0-1-4 15,2 0-9-15,-1-2 2 0,3 0-10 0,-3-1-2 0,6-3-8 16,-2 2-3-16,5-2-3 0,-4 0 0 0,1-3-4 15,3-1-4-15,0-2-5 0,2-1 1 0,0 0-6 16,-1-4 0-16,-1 2-8 0,2-4-6 0,-2 4 0 16,-1-4-2-16,-1 0-4 0,-3 2 5 0,1 0-4 15,-4-3 1-15,3 2 4 0,-5 2-2 0,0-1-1 16,0 0 1-16,0-4 2 0,-1 6 0 0,-3 1 1 16,4-1-1-16,-4 1 2 0,4 4-4 0,-1-5-4 15,1 5 8-15,0 0 1 0,0 0 0 0,-8 9 2 16,5-4 1-16,3 0 6 0,-2 2 3 0,1 1-3 15,1-1-1-15,0 2-1 0,1-2 0 0,4 2 4 16,-3-2-1-16,0 1-6 0,-1-2 0 0,2 1 4 0,0-1-3 16,0-1-2-16,1 1-10 0,-1-2-7 0,0 0-19 15,0-1-14-15,4-2-18 0,-1 1-18 0,-1-2-20 16,-5 0-20-16,9-2-13 0,-5-1-20 0,2 1-25 16,2-3-5-16,-4 0-159 0,1 1-373 0,0-3 165 15</inkml:trace>
  <inkml:trace contextRef="#ctx1" brushRef="#br0" timeOffset="14924.5">28899 7095 349 0,'5'-6'14'15,"-2"0"25"-15,0-2 5 0,0 4 6 0,0-2 10 16,0 0 3-16,1 0 10 0,0 3 3 0,0-4 0 16,1 3 10-16,-1 0-5 0,0 3-2 0,0-1-14 15,-4 2 33-15,7-3 15 0,-7 3 7 0,12 4-3 16,-7-2 1-16,1 3-1 0,-1 2-7 0,3-2 3 0,-2 1-4 16,3 1-5-16,-1 0-5 0,-3 3-3 0,5-2-8 15,-2 2 1-15,-2 0-3 0,5-2-4 0,-5 3-9 16,2-4-4-16,-1 3 0 0,1-2-9 0,1-2-3 15,-3 1-12-15,3 0 0 0,-1 0-5 16,1 0-1-16,-1-2-6 0,-2 1-5 0,-1-3-5 0,0-2 0 16,0 2-4-16,-1-1-8 0,1-1-11 0,-1 0-17 15,-4-1-13-15,0 0-17 0,10-4-20 0,-5 1-21 16,-3-1-24-16,-1-4-12 0,3 1-23 0,-2 0-17 0,-2 1-13 16,2-5-12-16,0 3 7 0,-2-4 13 15,1 2 17-15,1-2 13 0,0 4 12 0,2-3 20 0,-4 1 17 16,0 3 20-16,0-4 16 0,0 4 24 0,0-1 30 15,0 3 11-15,-2-1 18 0,2-4 18 16,-2 8 9-16,2-4 15 0,0 3 3 0,-2-1 9 0,2 4 1 16,-3-4 4-16,3 4-1 0,0-5 1 0,0 5-4 15,0 0-2-15,0 0 3 0,0 0 2 0,0 0-1 16,-16 7-4-16,12-3-4 0,-1 1 0 0,-2 3-3 16,0-1-7-16,-4 2 1 0,1-2-6 0,1 3-3 15,-1-3-2-15,-4 4-6 0,5-2-2 0,-4-2-10 16,4 1-1-16,0 0-6 0,-2 1-1 0,2-3-4 15,1-1-12-15,-1 0-10 0,5 1-9 0,1-1-16 16,0-2-18-16,0 1-12 0,2-1-17 0,1 0-22 0,0-3-16 16,0 0-22-16,7 3-40 0,-7-3-27 0,12-5-43 15,-7 4-122-15,3-4-389 0,1 0 172 0</inkml:trace>
  <inkml:trace contextRef="#ctx1" brushRef="#br0" timeOffset="15315.46">29322 6991 123 0,'-4'4'198'15,"4"-4"-2"-15,0 0 0 0,0 0-6 0,0 0-2 16,8 6-10-16,-8-6-14 0,5 1-9 0,1 0-17 0,-6-1-10 15,11-2-11-15,-11 2-9 0,12 0-11 0,-4 0-8 16,-2 0-12-16,-6 0-5 0,13 0-9 16,-3 0-7-16,-5 0-16 0,3 0-20 0,-8 0-27 0,14-2-20 15,-5 4-32-15,-4-2-48 0,0 0-34 0,-5 0-46 16,12 2-158-16,-11-1-372 0,3 1 164 0</inkml:trace>
  <inkml:trace contextRef="#ctx1" brushRef="#br0" timeOffset="15473.86">29359 7156 168 0,'-2'3'208'0,"2"-3"-7"15,0 0-21-15,0 0-1 0,0 0-15 16,0 0-14-16,0 0-14 0,5 4-13 0,-5-4-11 16,7 1-12-16,-3 0-21 0,1 0-33 0,2 0-40 0,-2 2-51 15,2-2-67-15,0 2-171 0,2-3-306 0,0 3 135 16</inkml:trace>
  <inkml:trace contextRef="#ctx1" brushRef="#br0" timeOffset="18753.47">29672 10269 35 0,'0'-6'87'15,"0"6"0"-15,4-3-6 0,-3 0-5 0,-1 3-1 16,1-4-6-16,-1 4 3 0,3-6 3 0,-3 3 12 0,0 3-6 16,5-4 9-16,-3 0-6 0,1-1 4 15,0 3 10-15,1 1-5 0,-4 1 8 0,2-4 7 16,1 3-3-16,-3 1 9 0,2-6 3 0,-2 6 1 0,0 0 3 16,0 0 4-16,0 0-1 0,0 0-5 0,0 0 2 15,0 0-3-15,0 0-7 0,0 0-11 0,0 0-7 16,0 0-6-16,0 0-11 0,-7 11-5 0,3-6-5 15,0 2-3-15,-4 0-3 0,3 6-2 0,0-3-8 16,0 1 3-16,1 1-3 0,0 2-6 0,3 2 2 16,-1-3-8-16,2 2 0 0,-2 1-2 0,6 0-3 15,-3-3-4-15,5 1-1 0,0-1-4 0,0-3 0 0,-1 3 2 16,3-5-7-16,0 1-2 0,-1-1-1 16,1-1-7-16,0-1-7 0,-3-4-4 0,3-1-12 15,-1-2-19-15,5 0-18 0,-2-4-22 0,0-1-31 0,-1-3-26 16,1-5-33-16,0-1-23 0,1-2-18 0,-3 1-17 15,2-2-36-15,-3-1-176 0,-3 1-470 0,1-1 208 16</inkml:trace>
  <inkml:trace contextRef="#ctx1" brushRef="#br0" timeOffset="18886.63">29847 10111 42 0,'-6'-9'132'0,"3"0"0"0,-2 1-1 16,0 4-7-16,1-1-7 0,1 2-10 0,0-1-8 15,0 0-13-15,-1 0-3 0,2 1-10 0,2 3-10 0,-1-3-8 16,1 3-8-16,0 0-21 0,7-4-29 15,-7 4-32-15,11 0-51 0,-11 0-114 0,12 5-214 0,-7-3 94 16</inkml:trace>
  <inkml:trace contextRef="#ctx1" brushRef="#br0" timeOffset="19119">29970 10256 202 0,'-4'4'245'0,"4"-4"-11"16,-2 1-17-16,2-1-12 0,-2 6-21 0,2-6-13 16,0 0-11-16,4 4-15 0,0-1-13 15,1-2-11-15,0 0-12 0,3 2-12 0,0-1-8 0,2 2-10 16,1-2-8-16,1 0-8 0,7 1-17 0,0 1-7 16,0-2-5-16,2 0-5 0,-2-1-7 0,0 1-15 15,-1 0-14-15,-4-1-20 0,-1 0-27 0,-2-1-28 16,0 0-34-16,-5 0-33 0,0-1-26 0,-6 1-174 15,0 0-378-15,9 0 168 0</inkml:trace>
  <inkml:trace contextRef="#ctx1" brushRef="#br0" timeOffset="19521.93">30523 10115 70 0,'0'0'115'0,"0"0"-2"0,8 0-5 0,-8 0 6 16,0 0 7-16,5 5-1 0,-5-5 0 0,1 9 2 16,-2-2 1-16,1 1-8 0,0 3 3 0,0 0-1 0,-4 4 7 15,4 1-4-15,-3 0 1 0,1 0 0 0,0 2-3 16,0 0-2-16,2-1-6 0,-1 0-1 0,-1 0-6 16,2 0-8-16,-2-6-8 0,2 2-9 0,0-2-6 15,0-1-3-15,0 0-12 0,0-2-9 0,0 1-4 16,0-3-10-16,0 1-16 0,2-4-19 0,-2 2-25 15,0-5-21-15,2 4-30 0,-2-4-35 0,0 0-37 16,0 0-54-16,0 0-215 0,0 0-453 0,10-10 202 16</inkml:trace>
  <inkml:trace contextRef="#ctx1" brushRef="#br0" timeOffset="19753.82">30844 10028 92 0,'4'-2'276'0,"1"-1"-2"0,1 2-5 16,0 0-21-16,0-1-17 0,2 2-19 0,-2 3-21 15,2-3-14-15,-2 3-12 0,-1 1-12 0,3 4-10 16,-3 3-14-16,1 1-15 0,-2 4-7 0,-1 2-14 16,1 7-6-16,-6 3-12 0,2 1-3 0,-3 1-9 15,-3-3-8-15,-1 0-15 0,0-2-12 0,-2 0-22 16,3-6-32-16,0-2-28 0,0-1-47 0,0 0-51 15,0-2-57-15,1-6-251 0,-3 2-498 0,0-2 221 16</inkml:trace>
  <inkml:trace contextRef="#ctx1" brushRef="#br0" timeOffset="20463.93">29475 10133 143 0,'0'0'189'0,"0"0"-1"0,0 0-7 16,14 5-4-16,-14-5-12 0,3 5-3 0,-3-5-3 15,1 6-4-15,3 0-5 0,-4-1-3 0,1 2-4 16,2-1-8-16,-3 5-8 0,-3-2-12 0,3 6-10 16,0 3-10-16,-2 2-5 0,-1-1-9 0,2 8-11 15,1-2-4-15,1 1-7 0,-1-1-8 0,5 1-1 0,-2 1-7 16,5-1-6-16,-3-8-16 0,5 6-20 0,-2-5-35 16,1 4-39-16,-2-5-60 0,3-4-69 15,-3 2-243-15,-1-4-480 0,3 2 213 0</inkml:trace>
  <inkml:trace contextRef="#ctx1" brushRef="#br0" timeOffset="21310.67">31433 9753 102 0,'4'1'190'16,"-3"6"-4"-16,2 3-8 0,-2 0-13 0,4-1-9 15,-1 6-16-15,1 0-8 0,0 3-10 0,-1 1-3 16,1 7-9-16,-2 3-8 0,1 2-8 0,-2-4-4 15,0 3-8-15,-1-1-1 0,-4 0-5 0,1-1-4 16,-3 1-10-16,-3 0-2 0,-5-2-8 0,4-1-5 16,-5 1-4-16,-2-4-5 0,-1 1-6 0,-2 1-12 15,-2-5-26-15,0 0-37 0,-1-1-52 0,7-6-65 16,-5 4-215-16,4-5-405 0,4 2 179 0</inkml:trace>
  <inkml:trace contextRef="#ctx1" brushRef="#br0" timeOffset="23045.14">29330 9983 167 0,'6'-3'182'15,"-1"-2"-2"-15,0 3-7 0,0-3-1 0,1-5-8 0,-4 7-4 16,1-2-9-16,3-5 1 0,-2 7-13 16,0-5-3-16,1 1-13 0,-3 2-1 0,4-1-11 15,-1-1-12-15,1 0-10 0,2-1-8 0,-1-1-6 0,7-3-6 16,-1 0-10-16,0 0-3 0,2-3-11 0,7 0 3 16,1 0-6-16,0 0-5 0,-1-2-9 0,2 0 0 15,0 2-5-15,3 1 2 0,-3 3-3 0,-6 0-9 16,4-3 1-16,4 3 0 0,-10 1-3 0,2 3-1 15,-5 1-1-15,0-1-1 0,-6 3-4 0,3-1 1 16,-3 2 1-16,-1 0-1 0,-3 2-2 0,0-3 0 16,0 2-3-16,-3 2 3 0,0 0-3 0,0 0-3 15,2-3 0-15,-2 3-2 0,0 0 2 0,0 0-2 16,0 0-3-16,-18-1-3 0,18 1 0 0,-8 1-5 0,0 1 3 16,8-2-7-16,-12 1-8 0,5-1-4 0,7 0-4 15,-11 0-6-15,3 2-2 0,2-2-4 0,-1 1-7 16,7-1-9-16,-11 0-10 0,7 3-4 0,4-3 1 15,-8 0-5-15,8 0 4 0,-9-3 6 0,9 3 13 16,-4-3 5-16,4 3-4 0,-5 0 8 0,5 0 11 16,-1-5 5-16,1 5 0 0,-4-4 12 0,4 4 0 15,-1-7 15-15,-2 5 2 0,2-1 11 0,1 3-3 16,-4-6 7-16,3 3-7 0,1 3 8 0,-4-5 2 16,4 5-3-16,-4-2 4 0,4 2-6 0,-1-5-2 0,1 5 5 15,0 0-10-15,0 0 8 0,1-5-5 16,-1 5-2-16,0 0 2 0,4-3 2 0,-4 3-4 15,0 0 2-15,9-2 1 0,-5 0-1 0,-4 2 10 0,9-1 0 16,-3-1 2-16,-1 2 5 0,-5 0 2 0,13-1 3 16,-4 1-1-16,-1 0 9 0,-2 1 0 0,2 1 0 15,1 0 0-15,-3 1 1 0,2 0 4 0,0 2 0 16,2 0 2-16,-5-2 6 0,0 2 0 0,1 2 2 16,3-2 8-16,-4 5-1 0,4-3 7 0,-6-1-7 15,3 0 7-15,-4 0-3 0,5 3 2 0,-2-3-2 16,-3-1-4-16,1 2-1 0,1-2-2 0,0 2-6 15,-3 0-5-15,3 0-4 0,-4 0-5 0,2-1 0 16,1 3-6-16,-3-3-11 0,4-1-14 0,-5 1-22 0,1 1-27 16,0-2-39-16,0 4-48 0,0-4-52 15,-3-1-53-15,3 1-203 0,3 0-479 0,-2-3 213 0</inkml:trace>
  <inkml:trace contextRef="#ctx1" brushRef="#br0" timeOffset="23927.59">31033 9710 151 0,'0'0'232'0,"0"0"-4"0,0 0-20 0,-10 1-17 0,10-1-16 16,0 0-11-16,0 4-13 0,0-4-9 0,8 7-12 16,-6-5-5-16,2 2-7 0,1-1-6 0,0 2-10 15,2-1-5-15,0 1-10 0,2 0-11 0,-1-1-5 16,1 4-6-16,0 1-7 0,1-6-6 0,-2 5-4 15,1-4-9-15,-4 0-3 0,0-2 0 0,1 3-9 16,-2-2-14-16,1-2-13 0,-5-1-17 0,5 2-17 16,-1 1-20-16,-4-3-27 0,3 2-26 0,-3-2-38 15,0 0-31-15,0 0-43 0,2-11-132 0,-2 6-379 16,0 2 169-16</inkml:trace>
  <inkml:trace contextRef="#ctx1" brushRef="#br0" timeOffset="24138.02">31164 9683 58 0,'0'0'206'0,"0"0"-9"0,0 0-4 16,-7 5-15-16,3-3-6 0,-1 3-11 0,0-1-9 15,3 3-9-15,-4-1-15 0,3 0-10 0,-3 2-10 16,3 1-10-16,-4-1-9 0,4 0-7 0,-3-1-13 16,1 2-4-16,1-4-6 0,1 1-8 0,-1-1-2 15,0 1-2-15,0-5-10 0,3 1-15 0,-2 2-21 16,3-4-21-16,0 0-19 0,-5 1-29 0,5-1-27 15,0 0-21-15,0-8-13 0,3 2-21 0,-2 1-8 16,2-2-127-16,0-3-309 0,1 2 137 0</inkml:trace>
  <inkml:trace contextRef="#ctx1" brushRef="#br0" timeOffset="24319.54">31114 9689 358 0,'1'-3'16'0,"2"-1"21"0,-2 1 19 16,-1 3-3-16,0 0 18 0,0 0 0 0,0 0 21 16,0 0 6-16,4 10 11 0,-4-4-3 0,0 2 9 15,0 0 1-15,-3 2-4 0,3 0 6 0,-1 2 1 16,1 0-9-16,-1 1-1 0,2-3-7 0,-2-1-8 15,1-1-9-15,1 3-10 0,-1 0-5 0,1-5-9 16,-2 0-4-16,1 1-9 0,0-4-3 0,-1 3-6 16,1-2-14-16,-2 0-23 0,2-4-29 0,-1 4-19 15,1-4-24-15,-5 1-22 0,5-1-29 0,0 0-20 16,-6-5-18-16,3 1-23 0,-1 0-107 0,0-1-313 16,-1 2 140-16</inkml:trace>
  <inkml:trace contextRef="#ctx1" brushRef="#br0" timeOffset="24448.19">31042 9790 55 0,'0'0'132'0,"-1"-3"7"15,1 3 2-15,-3-3-6 0,3 3 0 0,0 0-4 16,-2-6 2-16,2 6-6 0,0-4-7 0,0 4 0 16,6-2-5-16,-2 1-14 0,1-3-9 0,2-1-9 0,4 3-9 15,1-3-4-15,0 3-16 0,1-4-21 0,0 2-27 16,1 1-44-16,6 2-31 0,-7-1-52 0,1 1-174 16,-1 0-319-16,-3 2 140 0</inkml:trace>
  <inkml:trace contextRef="#ctx1" brushRef="#br0" timeOffset="24908.06">31378 9782 73 0,'0'0'231'0,"-6"4"-8"0,6-4-8 0,-3 3-13 16,3-3-12-16,0 3-12 0,0-3-9 0,0 0-15 15,0 0-12-15,0 0-5 0,0 0-13 16,0 0-6-16,0 0-10 0,14-5-11 0,-6 1-8 0,-3-1-10 16,0-1-7-16,3-4-10 0,-2 2-5 0,2-3-4 15,-3 0-4-15,9-2-9 0,-6-1-2 0,-2 3-4 16,3-7-5-16,-2 2-2 0,0-4-2 0,-2 2-5 16,3 1-2-16,-2-1-4 0,-2 0 1 0,0 1-5 15,-1 0-2-15,-1-1-4 0,0 2 4 0,0 4-1 16,-2-1-1-16,3 4-2 0,-3-1-1 0,1 6 2 15,-1-2 1-15,0-1-1 0,1 4-3 0,-1-1 4 16,0 4 0-16,0 0 1 0,-6-1-2 0,6 1-3 16,-14 4 2-16,2-1-2 0,1 6 3 0,-2-4-2 15,0 0-3-15,3 4 0 0,-7-4-2 0,3 5 4 16,-1-2 1-16,2-3 0 0,5 2-1 0,0 1 0 16,3-3-1-16,-1 0-4 0,2 0 6 0,1 1 0 0,1 0 0 15,2 0 0-15,2 0 3 0,0-1 1 0,1-1 1 16,3 1-1-16,6 1 2 0,0-1-3 15,6-3-1-15,9 2-2 0,-4-1-2 0,9-1-16 0,1-2-25 16,1 0-48-16,-1-3-61 0,-1-4-92 0,-4 2-215 16,-1 0-492-16,-9 2 219 0</inkml:trace>
  <inkml:trace contextRef="#ctx1" brushRef="#br0" timeOffset="26472.79">30362 9242 31 0,'0'-4'154'0,"0"4"-3"0,0 0-17 0,0-6 5 16,0 6-5-16,-1-5-12 0,1 5-5 15,0 0-10-15,-3-3-14 0,3 3-4 0,0 0 5 0,0 0 8 16,0 0 3-16,8 11 2 0,-8-3 0 0,3-2 2 16,-1 2 2-16,1 3 0 0,-2 1-4 0,4-2-1 15,0 5-2-15,-2-2-6 0,-1 0-9 0,1-4-2 16,0 4 3-16,-2-3-2 0,-1-1-3 0,1 1-3 16,0-3-4-16,1-1 1 0,-4 1-8 0,2-1-7 15,0 1-3-15,0-1 0 0,0 1-5 0,0-3-1 16,0 0-8-16,-1-1-1 0,1-3-9 0,0 8 2 15,0-8-8-15,1 4-1 0,-1-4-3 0,0 0-8 0,0 4 7 16,0-4-7-16,0 0-1 0,0 3-1 16,0-3-4-16,0 0 0 0,2 5 4 0,-2-5-3 0,0 0 1 15,0 0-5-15,0 0 2 0,0 0 3 0,0 0 1 16,0 0-5-16,0 0-4 0,0 0 3 0,0 0 3 16,0 0-3-16,-5-12-1 0,3 6-5 0,1 0 3 15,0 0-4-15,-1-2 2 0,2-2 0 0,-1 0 3 16,0-1-7-16,-2 0-5 0,2-6 3 0,-3 2-4 15,4-2 0-15,3 1-2 0,-1-1-2 0,1 3 2 16,-2 2-4-16,2-3 0 0,-2 5 2 0,2-1-4 16,-1 4-1-16,1 1-4 0,1 0-2 0,1 1-15 15,0 1-3-15,0 1-11 0,0-2-1 0,0 3-11 0,3 2-9 16,-1-2-14-16,2 1-19 0,-2 1-16 16,4 1-20-16,-1-1-13 0,-1 2-30 0,2-2-11 0,-3 0-14 15,4 1-19-15,-3 2-159 0,-1-3-418 0,-1 0 185 16</inkml:trace>
  <inkml:trace contextRef="#ctx1" brushRef="#br0" timeOffset="26870.16">30816 9121 100 0,'0'0'207'16,"-9"-6"-5"-16,9 6-9 0,0 0-14 0,-5-1-16 0,5 1-17 16,-8 0-16-16,8 0-12 0,-10 4-11 0,2-3-12 15,3 0-9-15,-2 3-9 0,-2 3-10 0,-1-3-6 16,3 4-4-16,-1-1-4 0,3 0-8 0,-5 3-8 16,6-5 2-16,0 2-7 0,4 1-3 0,-3-3-4 15,6 4-3-15,-3-4-3 0,4 0-1 0,-1 0 1 16,1 1-3-16,3 0 1 0,-2-1-5 0,4 0 1 15,-3 0-1-15,2-1 1 0,1 1-4 0,3 3-1 0,-2-3-2 16,-4-1 3-16,2 1-2 0,1 1 0 16,-1-1-2-16,-3-1 4 0,-1 2 2 0,0-2 6 15,-3 2 3-15,-1 2 8 0,1-3 9 0,-3 2 4 0,0 1 5 16,-3-1 1-16,0 1-4 0,-4 0 0 0,4-1-4 16,0-2-3-16,-2-2-4 0,2 2-2 15,-1-3-14-15,1-1-23 0,1 1-28 0,4-2-35 0,-8-6-37 16,4 2-39-16,4-2-52 0,0-3-201 0,3 1-432 15,-2-1 191-15</inkml:trace>
  <inkml:trace contextRef="#ctx1" brushRef="#br0" timeOffset="27384.78">31041 9090 132 0,'1'-5'131'16,"-1"5"2"-16,0 0 4 0,0 0-3 16,0 0 4-16,7 12-2 0,-9-8 10 0,4 2 1 0,-4 4-6 15,1 0-6-15,-3 1-3 0,3 5-2 0,-2 2-4 16,1-1-7-16,-1 0-5 0,-1-2-9 0,-2 2-9 16,5-5-5-16,-3 3-6 0,1 2 5 0,1-5-12 15,-1-1-4-15,3 3-12 0,-1-2 0 0,-2-3-5 16,3 1-12-16,0-3-1 0,0 0-7 0,0-1-3 15,0 0-2-15,0-1-3 0,0 1-6 0,0-3-11 16,3 1-7-16,-3-4-12 0,0 5-12 0,0-5-15 16,1 2-12-16,-1-2-16 0,0 0-18 0,0 0-19 0,0 0-13 15,0-13-13-15,0 7-17 0,0-4-16 0,3-1-5 16,-3 1-9-16,0-1 1 0,0-5 2 0,0 6-104 16,-3-6-294-16,3 3 130 0,-1-5 1139 0,1 1-788 15,0 0 25-15,0-1 33 0,1 2 11 0,3 0 25 16,-3 2-2-16,1 2 20 0,0 2 3 0,2-6 9 15,2 5 1-15,-2 1-3 0,4-1 13 0,-2 1-3 16,2 2 4-16,3-1-2 0,-2 2-3 0,2 2-6 16,0 0-5-16,-2-1 3 0,0 2 0 0,1 1-6 15,-2 3-3-15,-2 0 2 0,1 0-3 0,0 0-4 16,-2 2 8-16,3 2 10 0,-3 0-4 0,-1 0 2 16,-3 1-2-16,-1 1-1 0,-1 3 12 0,1 0 1 15,-4 1 1-15,-1-4 0 0,1 3-5 0,-1-1-2 16,-2-2-10-16,2 1 2 0,-1-3-8 0,1 3-17 0,1-2-25 15,-2-2-36-15,0 0-45 0,3-3-43 16,3 0-175-16,0 0-340 0,0 0 150 0</inkml:trace>
  <inkml:trace contextRef="#ctx1" brushRef="#br0" timeOffset="27759.78">31488 8804 146 0,'-4'-3'214'0,"4"3"-17"0,0 0-14 0,0 0-10 16,-12 5-16-16,5-3-14 0,0 2-7 0,0 1-12 16,-3 3-11-16,1-2-8 0,-4 2-9 0,4 1 0 0,0 0-4 15,-3 3-3-15,5-2-9 0,-1 1-5 0,0 3 0 16,3-4-8-16,-1 2 3 0,2 0 2 0,2 3-2 15,-1-1-4-15,-1-2-1 0,4 3 0 0,-1-4-2 16,2 6-5-16,-1-5-7 0,4 4 1 0,-4-3-7 16,0-2 0-16,0-1-4 0,0 3-6 0,3 3-4 15,-2-5 2-15,0 0-5 0,-1 2-3 0,0-1-4 16,4-3 1-16,-4-3-5 0,4 6-3 0,-1-2-1 16,1-2 0-16,2 1-8 0,0-1 3 0,-2-3-1 15,5 3-6-15,1 1-8 0,-2-3-13 0,-2 0-10 16,3-1-15-16,-1-2-12 0,-2-2-27 0,-2-1-21 15,-4 0-37-15,9-1-43 0,-5-2-57 0,-3-1-172 16,1 0-448-16,-4-2 199 0</inkml:trace>
  <inkml:trace contextRef="#ctx1" brushRef="#br0" timeOffset="28139.85">31612 8976 167 0,'0'0'209'0,"5"-5"-12"0,-5 5-5 15,0 0-13-15,0 0-11 0,0 0-11 0,0 0-13 16,-9 14-8-16,8-5-5 0,-3-2-6 0,2 3-7 16,-3 4 0-16,3-2-6 0,-2 0-7 0,1 3-1 15,1 0-2-15,2-2-10 0,2 0 0 0,-1-3-6 16,1 2-9-16,0-3-3 0,2-1-3 0,-1 1-8 16,5 0-3-16,-3-3-11 0,1-2-1 0,4 0-6 0,-3-1-5 15,1-2-1-15,3-2-5 0,-3-3-8 16,2 0-12-16,2-5-24 0,-3 1-28 0,1 1-35 15,-1-3-36-15,-1 0-34 0,-2-2-24 0,3-2-39 0,0 0-42 16,-7 2-139-16,2-3-422 0,-1-1 187 0</inkml:trace>
  <inkml:trace contextRef="#ctx1" brushRef="#br0" timeOffset="28251.55">31699 8943 62 0,'0'0'53'0,"21"2"-56"0,-11-1-16 0,4-2-20 15,6-2 8-15</inkml:trace>
  <inkml:trace contextRef="#ctx1" brushRef="#br0" timeOffset="28479.46">31965 8988 162 0,'0'0'164'0,"-4"4"-8"0,4-4-6 0,0 0-5 16,0 0-5-16,0 0-3 0,0 0-9 0,13 3-12 15,-8-1-9-15,3-1-13 0,-8-1-5 0,12 1-12 16,-5 0-8-16,4-1-7 0,0 0-8 0,0 0-9 16,-1-2-16-16,3 2-25 0,-3-3-29 0,4 2-29 15,-1-1-23-15,2-2-39 0,-3 2-26 0,-2-1-111 16,-1 1-273-16,1-2 121 0</inkml:trace>
  <inkml:trace contextRef="#ctx1" brushRef="#br0" timeOffset="28769.68">32337 8848 61 0,'0'0'177'0,"6"-3"4"0,-2 2-4 15,-4 1-1-15,8-2-1 0,-8 2-3 0,3-2-8 16,-3 2-4-16,0 0-5 0,0 0-6 0,9 5-5 16,-7-2-3-16,-2-3-5 0,1 9-18 0,-1-2-10 15,0 1-2-15,0 3-8 0,-1 1-10 0,1 3 7 16,0-1-10-16,1 1-6 0,-1-3-11 0,-1 5-7 16,-1 0-2-16,2-5-8 0,2-1-5 0,-1 2-5 15,-2-2-4-15,3 0-4 0,-3-1-7 0,-2 0-9 16,2-2-3-16,0 2-14 0,0-4-21 0,2 1-19 15,-2-4-22-15,-1 1-23 0,1 0-29 0,1-4-26 16,0 5-30-16,0-5-41 0,0 0-216 0,0 0-460 16,14-9 204-16</inkml:trace>
  <inkml:trace contextRef="#ctx1" brushRef="#br0" timeOffset="29135.7">32541 8808 31 0,'3'-5'222'0,"2"1"-3"0,3-1-18 15,2-1-4-15,0 2-18 0,2-1-18 0,-3 1-13 16,3-2-14-16,0 2-13 0,2 2-10 0,1 0-14 16,-3 1-8-16,-1 1-7 0,3 3-7 0,-1 0-5 15,-3 1-8-15,3 1-7 0,-3 2-6 0,2 1 10 16,-2 2-3-16,-1 4-4 0,0 0 1 0,-3 1 1 15,1 0 7-15,-2-4-1 0,-1 5 7 0,-2 0 9 16,1 1 4-16,1-1 0 0,-1 1-4 0,-1-4 1 16,-2 2 7-16,1 0 0 0,-1-2 1 0,0 4 5 15,-1-4-8-15,-3 3 7 0,0 2 0 0,0-1 9 16,-1 0 0-16,-1-2 0 0,-2 2 4 0,-1-1-3 16,0-1-7-16,0-4-10 0,0-1 1 0,0-1-7 0,0 1-8 15,-2 0-4-15,1-1-8 0,1-2-12 16,-3-1-14-16,-1-1-22 0,1-3-51 0,-5 1-59 15,-3-3-53-15,-1 1-70 0,-7-2-69 0,-3-2-85 0,2 1-231 16,-4 1-661-16,-2 2 294 0</inkml:trace>
  <inkml:trace contextRef="#ctx1" brushRef="#br0" timeOffset="31137.7">22257 11712 119 0,'0'0'195'0,"0"0"-18"0,-2 3-6 15,2-3-8-15,0 0-12 0,0 0-12 0,0 0-4 0,-2 4-12 16,2-4-8-16,0 0-4 0,4 5 0 0,-4-5-5 16,7 5-8-16,-4-4-12 0,1 1-4 0,1 1-2 15,4-2-6-15,-4 2-11 0,3-1 0 0,1-2-2 16,1 2-13-16,2-2-1 0,-2 0-3 0,3-1-7 15,-2-2-1-15,2 1-5 0,4 0 0 0,-6-1-5 16,3-1-2-16,0-2 0 0,0 1-8 0,3 0 2 16,0-2-2-16,-1-2-5 0,-2 0 0 0,-2 2-2 0,-1-1 2 15,3 0-1-15,0-4-3 0,-3 3 1 0,-4-1 0 16,1 1-3-16,1 0 2 0,-3-1-1 16,-1-1 0-16,-1 0-4 0,-1 1 1 0,-1 1 2 0,-2-1-1 15,-1 3-3-15,0 2 3 0,-2-2 2 0,-1 1-3 16,-1 0 0-16,-1 3 1 0,-6 0 0 0,2 6-1 15,-3 0-1-15,-2 7 3 0,1 0-2 0,-4 0 3 16,0 2 0-16,0 6 0 0,2-4 5 0,2 0 0 16,0 1 3-16,2 2 2 0,3-1 7 0,-1 1 1 15,2 1 2-15,2-1 2 0,1 1 2 0,2 0 6 16,1 0-5-16,2 1 6 0,2-2-4 0,1-2-4 0,1 2 3 16,3-1-5-16,1-1-3 0,2-1-2 0,0 0 2 15,4-2-7-15,0-1-1 0,1-3-2 16,-3-2-8-16,5 0-13 0,0-2-14 0,3-2-22 0,-2-2-34 15,1-1-30-15,-1-4-45 0,2-1-37 0,7-6-57 16,-9 2-201-16,1 1-483 0,6-3 213 0</inkml:trace>
  <inkml:trace contextRef="#ctx1" brushRef="#br0" timeOffset="31657.31">23020 11640 183 0,'-1'-4'177'0,"-4"1"-8"0,2-1-10 16,-2-1 3-16,0 2-19 0,1-2-3 0,-2 1-11 16,-2 1-6-16,3-1-10 0,-3 2-12 0,3-2-8 15,-5 2-4-15,2 1-1 0,1-1-5 0,7 2-2 16,-17 3-11-16,6 1-1 0,2 1-3 0,-2 1 0 0,2 3 5 15,0-1 0-15,1 3-4 0,-1 2-1 16,-2 0 5-16,4 3 2 0,-2-1-3 0,2 0-7 16,2-1-2-16,0 2 0 0,1-4-6 0,2 0-1 0,-1-2-5 15,2 0-6-15,1 0-3 0,1-1-4 16,3 1-3-16,-3-5-4 0,2 1-2 0,1-2-9 0,1 2 2 16,1-5 2-16,1 0-7 0,4-1 1 0,-5-1-9 15,1 0 5-15,4-3-9 0,-2-3-4 0,3 1-8 16,-6-2-1-16,6-1-7 0,-3 3 1 0,1-3-4 15,-3 1 2-15,-1-3 1 0,1 3-11 0,-3-2 3 16,0 2 3-16,-4-2-1 0,1 2 3 0,3-2 1 16,-3 2 5-16,3 3-6 0,-4-2 6 0,0 2 3 15,0 1 2-15,0 1 1 0,0 3 0 0,1-4 2 16,-1 4-1-16,0 0-2 0,0 0 5 0,0 0 1 0,8 11 1 16,-3-4 1-16,-2 2 4 0,1 0 4 0,1-1-3 15,-3 2 0-15,2-1-1 0,4-1 2 0,-3 2-3 16,0-1 2-16,3-1-1 0,-2 0-2 0,1-1 4 15,-5-1-3-15,5-2-10 0,-4 2-15 0,4-2-18 16,-5 0-30-16,2-3-22 0,0-1-35 0,-4 0-36 16,10-4-57-16,-6 2-178 0,0-1-432 0,1-2 193 15</inkml:trace>
  <inkml:trace contextRef="#ctx1" brushRef="#br0" timeOffset="31936.56">23239 11583 66 0,'0'0'198'0,"6"-1"13"0,-6 1-7 0,0 0-8 16,14 6-5-16,-9-2-7 0,4 2-4 0,0 5-11 16,-1-1-4-16,2 3-6 0,0-1-13 0,-1 4-3 15,0 2-10-15,0-2-12 0,1 2-8 0,-1 0-10 16,1-2-9-16,3 6-10 0,-4-7-6 0,0 1-4 15,0 0-9-15,0 1-6 0,0-3-8 0,-1-4-5 16,-2 1-4-16,2 1-3 0,-3-4-8 0,2 1-12 0,0-2-10 16,-1 0-15-16,-2-2-24 0,0-2-23 0,1 1-32 15,-1-2-37-15,0-2-38 0,-4 0-47 0,0 0-245 16,7-7-490-16,-7 4 218 0</inkml:trace>
  <inkml:trace contextRef="#ctx1" brushRef="#br0" timeOffset="32176.02">23512 11575 150 0,'-6'4'221'15,"-2"0"-2"-15,-1 4-9 0,-1-1-2 0,-2 5-17 16,-2 1-8-16,-5 6-12 0,0-1-13 0,0 4-13 15,-3-5-11-15,3 4-10 0,1-2-13 0,0 1-17 16,3-6-6-16,1-1-11 0,1 0-9 0,2-2-21 16,2-2-28-16,2-2-21 0,-1 3-40 0,3-5-40 15,-1 0-50-15,5-2-75 0,-2 2-153 0,3-5-388 0,0 2 173 16</inkml:trace>
  <inkml:trace contextRef="#ctx1" brushRef="#br0" timeOffset="33313.05">23885 11426 152 0,'0'0'167'0,"0"0"0"0,7-3 0 0,-7 3-5 15,0 0-9-15,7 8-7 0,-1-6 1 16,-1 1-9-16,1 0-4 0,-1 0-1 0,4 2-4 0,-1-1-3 15,2 2-10-15,-1-1-8 0,-3-1 4 0,3 3-2 16,1 0-7-16,-1-3-9 0,-1 2-7 0,-3 1-5 16,2-6-11-16,-1 4 1 0,-1 0-9 0,-1-2-7 15,-3 0 1-15,3-1-12 0,1 0-3 0,0 2-7 16,-1 0 3-16,0-4-12 0,0 3-2 0,-3 1 2 16,3-2 0-16,-4-2-5 0,5 4-5 0,-5-1 2 15,4-1-5-15,-4-2-4 0,5 3-2 0,-4-1 4 0,-1-2-1 16,4 3-3-16,-4-3 6 0,0 0 2 15,3 2 5-15,-3-2 8 0,0 0 5 0,0 0-2 0,0 0 1 16,0 0 0-16,0 0-2 0,0 0-2 0,0 0-3 16,0 0 4-16,0 0-3 0,0 0-2 0,0 0-7 15,0 0-2-15,0 0 5 0,0 0-6 0,0 0-2 16,0 0-1-16,-11-8-3 0,11 8 2 0,0 0 1 16,0 0 1-16,0 0-7 0,0 0 1 0,0 0-3 15,0 0 1-15,0 0-2 0,-2-4 1 0,2 4 2 16,0 0-2-16,0 0 2 0,0 0-5 0,0 0 1 0,0 0 1 15,0 0-1-15,0 0-5 0,0 0-12 0,0 0-7 16,0 0-10-16,-5-6-13 0,5 6-8 0,0 0-20 16,0 0-12-16,0 0-16 0,-3-1-21 0,3 1-18 15,0 0-17-15,0 0-23 0,0 0-16 0,0 0-21 16,0 0-200-16,0 0-452 0,0 0 199 0</inkml:trace>
  <inkml:trace contextRef="#ctx1" brushRef="#br0" timeOffset="33636.18">24119 11394 194 0,'0'0'222'0,"0"0"-11"16,0 0-6-16,0 0-15 0,0 0-13 0,0 0-2 15,0 0-17-15,0 0-9 0,0 0-11 0,0 0-6 0,0 0-11 16,-5 15-8-16,0-7-11 0,1 0-5 0,-1 2-6 16,-4 5-9-16,0 2-6 0,0-3-4 15,-2 3-6-15,-1-3-4 0,-2 0-6 0,5-1-5 0,-4 2-4 16,2-1-8-16,-2-3-2 0,5-2-3 0,0 0-1 16,-3-1-7-16,6-3-1 0,0 0-4 0,2-2-8 15,1 1-16-15,-2-1-11 0,2 0-13 0,2-3-22 16,0 0-16-16,-2 4-13 0,2-4-22 0,0 0-26 15,0 0-29-15,0 0-25 0,12-15-40 0,-10 10-147 16,2-1-397-16,0-2 176 0</inkml:trace>
  <inkml:trace contextRef="#ctx1" brushRef="#br0" timeOffset="34026.16">24036 11420 41 0,'4'-3'188'0,"-4"3"-15"0,0 0 2 16,5-3-5-16,-5 3-1 0,0 0-4 0,0 0-8 15,0 0-5-15,0 0-13 0,8 8-7 0,-7-2-10 16,0-3-13-16,3 5-13 0,-1 0-2 0,1 2-4 16,-1 6-10-16,1-4-9 0,0 5-6 0,0-1-8 0,-3 1-5 15,2 2-3-15,-1-2-5 0,0 0-10 16,-1-5-4-16,0-1-2 0,2 0-10 0,-6-1-7 16,6-6-9-16,-6 1-15 0,6-3-3 0,-3-2-8 0,1 5-8 15,-1-5-14-15,0 0-8 0,0 0-10 0,-4-14-7 16,2 9-14-16,-2-5-13 0,-4 2 2 0,0 0-3 15,-2 1-3-15,4-2-1 0,-5 2-2 0,1-1-4 16,0 3 3-16,-3-1 14 0,3-1 14 0,-3 2 6 16,4 0 13-16,-5 0 19 0,3 2 7 0,-1 1 40 15,5 1 13-15,0 0 15 0,3-2 0 0,-3 2 21 16,2-1 4-16,5 2 6 0,0 0 7 0,-7 0 4 16,7 0 5-16,0 0 3 0,0 0 7 0,0 0-2 15,14-5 1-15,-6 4-1 0,2-1-3 0,2 0-7 16,2 2-3-16,4-2-11 0,2-5-5 0,-1 1-7 0,3 4-2 15,0 1-10-15,1 0-10 0,5-4-17 0,-9 3-26 16,0-1-41-16,-1 6-44 0,0-2-69 0,-5 1-222 16,-2 1-418-16,-4-1 186 0</inkml:trace>
  <inkml:trace contextRef="#ctx1" brushRef="#br0" timeOffset="34273.49">24349 11644 244 0,'-6'4'254'0,"6"-4"-20"0,-4 0-15 16,4 0-15-16,-4 3-14 0,4-3-19 0,0 0-13 0,0 0-19 15,7 4-12-15,-7-4-12 0,8 2-11 0,-8-2-10 16,12 1-8-16,-5 0-11 0,1 0-19 0,-1 1-23 15,0 0-27-15,3 0-26 0,-2-2-36 0,3 3-32 16,-2 1-32-16,3-1-43 0,-7 1-181 0,3 0-373 16,-3-3 166-16</inkml:trace>
  <inkml:trace contextRef="#ctx1" brushRef="#br0" timeOffset="34478.94">24406 11779 32 0,'-8'1'242'0,"8"-1"-18"0,-5 2-16 15,5-2-17-15,0 0-19 0,0 0-19 0,0 0-13 16,0 0-13-16,0 0-10 0,0 0-17 0,20 1-12 16,-10-1-16-16,3 0-18 0,3-1-24 0,5-1-38 15,7 1-23-15,3 1-49 0,-3-1-48 0,2 1-157 16,-9 0-307-16,7-2 137 0</inkml:trace>
  <inkml:trace contextRef="#ctx1" brushRef="#br0" timeOffset="34985.58">24806 11564 156 0,'-3'-5'208'0,"3"-3"-11"0,0 1-14 0,1-2-15 0,3-3-13 15,0 5-14-15,1-2-12 0,0 0-11 0,2 1-5 16,0 1-14-16,2 2-2 0,-1-1-5 16,2 1-6-16,-2 2 0 0,3 0-6 0,-2 3 1 0,1 4 0 15,-1-2-5-15,3 3 2 0,-2 3 1 0,-2 3-1 16,1 6-1-16,-3 1-7 0,3-1 1 0,-5 0-1 15,1 1-3-15,0 1 1 0,-2 5-9 0,-1-5-5 16,1 0 2-16,-6 0-3 0,3 0 1 16,-2-1 1-16,-3 2 0 0,-1-5 4 0,0 2-3 0,-4 1 3 15,2-2-5-15,-1-1-4 0,-2-5 4 0,-1 5-7 16,3-2 0-16,-1-5-10 0,1-3-5 0,-4 1 4 16,1-1-10-16,1-3 2 0,0 0-1 0,-1-2-7 0,1 0-1 15,1-2-5-15,-1-2-1 0,5 1 1 16,-1-5-2-16,2-1-5 0,0 1-5 0,2-2-1 0,1 0 3 15,4-1-4-15,0 1 0 0,4-3-3 0,-1 3 0 16,3 1 2-16,0 1-1 0,2 1 2 0,-1 1 3 16,0 2-5-16,1 2 3 0,2 1 4 0,-1 2-8 15,3 2-2-15,-1 3 1 0,-4 2 6 0,6 3 0 16,-3 3 2-16,2 0-3 0,-4-1-3 0,-1 2 3 16,4-3-4-16,0 5-2 0,-3-5-16 0,3 2-18 15,-2-1-20-15,2-1-29 0,0-1-46 0,-2-4-49 16,-1 0-62-16,1-1-310 0,-2-1-600 0,3-1 266 0</inkml:trace>
  <inkml:trace contextRef="#ctx1" brushRef="#br0" timeOffset="35938.96">25462 11533 91 0,'4'-3'228'0,"-4"3"-7"16,0 0-7-16,0 0-8 0,0 0-16 0,0 0-14 0,0 0-9 15,0 0-13-15,0 0-13 0,0 0-12 16,0 0-7-16,0 0-12 0,0 0-11 0,0 9-13 0,0-9-7 16,0 5-7-16,0-5-7 0,0 5-12 0,-1-1-24 15,0 0-30-15,-2 3-47 0,2-4-56 0,0 0-55 16,1-3-228-16,-3 6-419 0,2-2 185 0</inkml:trace>
  <inkml:trace contextRef="#ctx1" brushRef="#br0" timeOffset="36146.42">25450 11897 72 0,'-5'7'249'0,"-1"-1"-6"0,1 2-19 0,0 0-17 0,0 0-17 15,-1 0-15-15,1 1-4 0,1-3-22 0,-1 1-11 16,1 2-17-16,0-3-13 0,1 4-16 0,-3-1-32 15,2-2-35-15,-1 2-35 0,1-2-46 0,3 0-54 16,-3 1-68-16,0-2-134 0,-2 2-338 0,2-2 150 16</inkml:trace>
  <inkml:trace contextRef="#ctx1" brushRef="#br0" timeOffset="46021.35">26280 11653 50 0,'4'-1'172'0,"-4"1"-14"16,4-4-13-16,-2 0 0 0,-2 4-8 0,0-4-8 16,0 4-3-16,0 0-3 0,4-5-2 0,-4 5-3 0,0 0-2 15,3-3-4-15,-3 3-5 0,0 0-12 16,0 0-3-16,0 0-6 0,-7-4-7 0,7 4-8 16,0 0-9-16,-12 9-5 0,3-2-4 0,0 3-7 0,-4 2-2 15,0 0-5-15,-2-1-4 0,1 1-5 16,-3-1-5-16,5 2-2 0,-1-2-2 0,1-4-4 0,1 4 2 15,-1-4-1-15,7 0 1 0,0-1-6 0,3-1-3 16,-2 0-3-16,1 1 4 0,2 0-2 0,-1-1 1 16,4 1-2-16,-1 2 3 0,2-3 3 0,1 5-1 15,1 1 1-15,1-3 0 0,4 2 0 0,0 3 3 16,-1 0 0-16,4 0-3 0,-3-1-3 0,2 1-1 16,-1-1 3-16,-3-1 0 0,5 1-2 0,-3 0-5 15,3 0 1-15,-3-5-1 0,-2 1 1 0,-2-1 0 16,3-2-7-16,-4 0-1 0,0 0-10 0,-2-2-9 0,-1-2-7 15,0 1-19-15,-2-2-21 0,0 0-23 16,0 0-24-16,0 0-29 0,0 0-29 0,0 0-209 0,1-11-413 16,-1 11 182-16</inkml:trace>
  <inkml:trace contextRef="#ctx1" brushRef="#br0" timeOffset="46650.67">26156 11862 122 0,'0'0'167'0,"0"0"2"16,0 0-10-16,13-1-22 0,-8 1 0 0,-5 0-7 16,18 0-11-16,-8 1-6 0,3-2-8 0,9 1-5 15,5-4-9-15,-4 3-6 0,7-1-10 0,4 0-5 16,-1 1-2-16,4 1-8 0,-5-2-3 0,5 0-2 15,-2 2-8-15,0-4-5 0,2 2-5 0,-4-1-5 16,3 2-1-16,-1 0-6 0,-2 0 0 0,-2-2-8 16,-3 3-3-16,-8 0 1 0,2-2-4 0,-2-2-4 15,-2 4-7-15,0 0-12 0,-5 0-4 0,-1-1-1 16,-1-1-4-16,-1 0 3 0,-3 0-3 0,-2 0 1 0,0 0 3 16,-1-2-3-16,-4 4-1 0,2-4-2 0,-2 4-4 15,2-6 5-15,-2 3-2 0,0 3-5 0,-3-7-11 16,1 3-1-16,-1 0-3 0,-1-1-8 0,1 1-6 15,0-2-10-15,-1 2-6 0,0-4 0 0,-1 3-6 16,1-2 8-16,0 1 6 0,-1 0 10 0,3 0-8 16,-1 0 8-16,-1 1 17 0,0 2 9 0,3-3 9 15,-4 2 16-15,1-1 20 0,0 0 9 0,3 2 17 16,0-1 4-16,1 4 0 0,-4-3 14 0,4 3-2 16,-4-3 1-16,4 3 7 0,0 0 3 0,0 0 0 15,0 0 8-15,0 0-3 0,0 0-3 0,1 10-2 16,2-5-1-16,-2-2-5 0,4 1-3 0,2 0 3 0,-1 2-4 15,0 0-5-15,2-2-10 0,1 4-2 0,-1-5-6 16,3 2-3-16,0 2 2 0,0-1-7 16,-1 1 2-16,-1 0-3 0,1-3-1 0,-1 1-6 0,0 1 1 15,0-1-5-15,-3 0-6 0,-2-2 7 0,1 2 1 16,-1 0-3-16,-2 1 0 0,-2-2 1 0,-2 4 3 16,1-2 5-16,-3 5 5 0,-4-2 7 0,0 0 3 15,1 1 5-15,-7 1 2 0,1 0-6 0,3-1-2 16,0-2-2-16,0 2-3 0,1-2 0 0,1 1-4 0,0-2-5 15,2-3-5-15,2 1-9 0,-1-1-23 16,4 1-36-16,-3-2-37 0,3 2-52 0,1-3-55 0,0-2-256 16,1 5-487-16,-1-5 216 0</inkml:trace>
  <inkml:trace contextRef="#ctx1" brushRef="#br0" timeOffset="47648.39">27390 11593 135 0,'0'-6'170'0,"0"1"-10"0,1 2-12 0,0-3-7 16,4 2-11-16,0 0-4 0,1 1-5 0,0-2-9 15,2 0-8-15,0 0-6 0,3 2 1 0,-2 2-6 16,2-3-6-16,-2 7-9 0,2-1-1 0,1 2-5 16,-2 5-2-16,3 2-5 0,-3 3-8 0,-1 2-1 15,2 2-1-15,0 6-5 0,-6-6-8 0,0 8-3 16,1 0-1-16,-5 0-1 0,-2 0-1 0,-2-1-1 16,-1-1 1-16,-2 2-3 0,-5-2 6 0,4-5 2 0,-2-2-1 15,0 0-7-15,-4-3 8 0,2-1 0 16,0-1-1-16,1-4-2 0,4 1-11 0,-5-4 1 0,1-1-3 15,1 2-3-15,2-5-2 0,-1-1-2 0,-1-3-7 16,3-1-9-16,-2-2-7 0,4 2-3 16,0-5-12-16,2 0-1 0,-1-2-3 0,3-1-2 0,3-1 7 15,-1 1-3-15,3 0 2 0,1-3 2 0,-1 4 4 16,2 1-2-16,2 2 4 0,-1 0-1 0,0 4 3 16,-1-1 1-16,2 3 2 0,0 4 1 0,4 1 1 15,-3 2 1-15,0 4-2 0,3 1 3 0,1 5 1 16,-1 0 2-16,2 1-4 0,1 3-1 0,-2-6-5 15,-1 1 6-15,1-1-15 0,-4-4-20 0,-1 2-22 16,1-6-25-16,0 2-33 0,-3-4-46 0,-1-1-213 16,2-2-409-16,-8 0 181 0</inkml:trace>
  <inkml:trace contextRef="#ctx1" brushRef="#br0" timeOffset="47996.45">27902 11378 87 0,'0'0'228'0,"5"7"3"0,-3-1-14 15,0-1-15-15,-1 0-15 0,6 3-14 0,-3-2-15 16,2 5-14-16,-1-1-13 0,0 0-13 15,0-1-19-15,3 1-2 0,-3-1-13 0,3 2-6 0,-2 0-5 16,3-2-10-16,-1 0-5 0,1-1-7 0,-4 2-8 16,1-3-7-16,2 1-7 0,-3-1-9 0,-2 1-12 15,-1-2-12-15,-1-1-4 0,2 5-7 0,-2-2-4 16,1-2-11-16,-2-2-12 0,-2 2 3 0,0-1-10 16,0-1-9-16,2-4-4 0,-1 6-6 0,0-3-8 15,-2 0-9-15,3-3-10 0,0 0-11 0,0 0-19 16,-9-6-25-16,7 2-114 0,-1-2-286 0,2 0 126 15</inkml:trace>
  <inkml:trace contextRef="#ctx1" brushRef="#br0" timeOffset="48449.24">28075 11420 176 0,'0'0'181'0,"-8"-3"-8"0,8 3-6 0,-6-3-9 0,2 1-18 16,4 2-7-16,-9-1-16 0,9 1-10 0,0 0-12 15,0 0-8-15,-8 7-12 0,6-3-4 0,-2 3-8 16,1-1-4-16,1 1-5 0,-1-1-3 0,-2 2-10 16,1-2 1-16,0 3-4 0,-2 1-8 0,1-2-14 15,2-4 9-15,-3 5-1 0,2-3-3 0,-1 2-3 16,1-3-6-16,-1 0-2 0,5-2-4 0,-4 1-11 0,4-1-11 16,-4 0-23-16,4 2-13 0,0-5-13 0,0 0-7 15,-5 3-5-15,5-3-8 0,0 0-13 0,0 0-1 16,0 0-4-16,0 0 0 0,0 0-1 0,0 0 0 15,0 0 5-15,13-8 10 0,-10 4 10 0,-1 1 9 16,-1-3 11-16,-1 2 9 0,4-2 7 0,-4-3 6 16,3 0 3-16,-2 2 13 0,-1-1 0 0,0-2 12 15,0 1 8-15,0 1 6 0,1 2 8 0,1 0 12 16,-2 1-7-16,1 1-7 0,-1-1-3 0,0 1 18 16,0 4-1-16,0 0 4 0,0 0-7 0,0 0 17 15,0 0-8-15,0 0 6 0,4 13 4 0,-3-4 3 0,0 2-4 16,1-2-5-16,-1 2 9 0,-2 0-1 15,2 4-5-15,-1-4 2 0,-1 2-5 0,1 0-2 0,-2-3 1 16,2 2-8-16,0 2 1 0,0-4-28 0,0 1 22 16,0 0-9-16,-1-2 4 0,1 0-6 15,0-2-14-15,0-1-13 0,-1-1-17 0,-2-2-15 0,3 0-11 16,0-3-34-16,0 0-15 0,-5 2-61 0,5-2-183 16,-8-6 81-16</inkml:trace>
  <inkml:trace contextRef="#ctx1" brushRef="#br0" timeOffset="48597.46">27903 11516 2 0,'-3'-4'172'0,"3"4"-5"16,-2-4-2-16,2 4 4 0,0 0-5 15,0 0-12-15,5-4-16 0,3 3-7 0,-3 0-6 0,8 0-10 16,-3-2-12-16,5 1-9 0,6-4-13 0,1 3-21 16,8 0-22-16,4 0-40 0,-1 3-47 0,1-5-59 15,-2 1-173-15,4 3-305 0,-8 2 135 0</inkml:trace>
  <inkml:trace contextRef="#ctx1" brushRef="#br0" timeOffset="49940.34">28217 11712 70 0,'5'7'174'15,"-4"-4"-8"-15,0 1-7 0,2 2-2 0,-2 0-10 0,0 0-7 16,1-1-11-16,0 1-4 0,1 1-7 0,-1 3-1 15,1 0-5-15,-1-2-5 0,1 0-11 0,0-1 3 16,-1 4-3-16,1-1-8 0,0 0-4 0,-1-3-5 16,0-2-7-16,-2 2-3 0,1 0-9 0,-1-4-3 15,3 1-8-15,-3 0-4 0,0 2-1 0,0-3-1 16,0 1-1-16,0-4-2 0,0 5-3 0,0-5 0 16,0 0-1-16,1 2-3 0,-1-2-4 0,0 0-5 0,0 0-3 15,0-14-4-15,-1 8 0 0,2-3-3 0,1-4-1 16,-1-2-4-16,0 2-5 0,2 1-2 15,2-2-7-15,1-1 4 0,2 0-8 0,-2-1 5 0,3 6 1 16,-5 1-1-16,6-2-4 0,-1 1-4 0,-2 0-9 16,-1 1-12-16,4 4-10 0,-5 2-5 0,3 2-14 15,-3 1-26-15,-5 0-18 0,10 1-21 0,-5 2-25 16,-1 1-29-16,0 2-181 0,0-1-392 0,1-1 173 16</inkml:trace>
  <inkml:trace contextRef="#ctx1" brushRef="#br0" timeOffset="50331.16">28674 11679 152 0,'-1'-6'206'0,"-3"3"-10"0,3-1-12 0,-2 0-13 15,0 1-16-15,3 3-8 0,-3-5-13 0,3 5-12 16,-8-2-12-16,8 2-13 0,-4-1-12 0,4 1-11 15,-9 4-7-15,7 0-4 0,-5 1-9 0,2-1-6 0,3 0-2 16,-1 3-12-16,-1-1 4 0,-1 0-6 16,4 1-1-16,-2 0-5 0,-1 2-3 0,3-3-4 15,1 0 0-15,0 0-4 0,0 0-2 0,1 2-1 0,3-3 4 16,-4 1-1-16,4 1-2 0,1-4-6 16,-1 2 0-16,1-2-1 0,0 1 2 0,2 1 0 15,-5 0-3-15,6-2 1 0,-4 2 3 0,0 0 7 0,-2 0 6 16,3 0 5-16,-4 2 8 0,-1-3 9 0,-1-1 3 15,0 6-1-15,-3-5-3 0,-1 1 1 0,1 0-6 16,-5 2 2-16,3-1-4 0,-4-2 1 0,2 2-9 16,-1-3-3-16,-4 1-5 0,4-1-2 0,0-2-10 15,2 1-13-15,-1-1-24 0,2 0-20 0,6-1-24 16,-11-4-29-16,6 0-20 0,5-2-27 0,-2-1-12 16,4-2-17-16,0 0-19 0,5-1-134 0,-2 0-358 15,6-2 159-15</inkml:trace>
  <inkml:trace contextRef="#ctx1" brushRef="#br0" timeOffset="50851.77">28835 11651 84 0,'0'0'178'16,"0"-3"-6"-16,0 3-5 0,0 0-7 0,0 0-16 16,0 0 1-16,0 0-12 0,0 0-9 0,0 0-5 15,0 0-11-15,0 0-8 0,-9 9-6 0,9-9-5 16,0 8-3-16,-1-2-10 0,-2 3-4 0,3 2-2 15,-4 3-1-15,3 2-4 0,-3 4-6 0,4 5-4 16,-5 0-1-16,5 0-5 0,-5 0 4 0,4 1-5 16,-2-1-1-16,2-6-2 0,2 5-6 0,-5-5-1 15,4-1-1-15,-1 3-2 0,1-2-3 0,0-2-4 0,1-5-5 16,-1 1 0-16,0-2-1 0,-1-2-3 16,1-1-4-16,0-3-4 0,0-1 2 0,-2-1-3 0,4 1-11 15,-2-4-7-15,0 0-8 0,0 0-5 0,0 0-9 16,0 0-10-16,0 0-13 0,4-18-9 0,-4 9-4 15,-3-3-3-15,3-4-8 0,3-2 2 0,-6 0-7 16,3-2 2-16,-1-1 8 0,5-3 3 0,-4-1 14 16,1 0 0-16,-1 6 6 0,3-7 3 0,-6-2 8 15,3 8 14-15,4-4 3 0,-2 6 13 0,1 0 9 0,2 1 14 16,-1 1 4-16,0 6 4 0,0-1-4 0,-2 1 2 16,5 1-1-16,-2-2 1 0,1 4 1 15,3 2 4-15,0-1-1 0,3 2-4 0,-1 0 8 0,0 4-2 16,2-1-1-16,0 1-1 0,1 0-4 0,-2 1 0 15,1 2-6-15,-1 0 1 0,1 1-2 16,-3-1 0-16,-1 3-8 0,0 1 5 0,-4 3 0 0,4-4-5 16,-5 3 4-16,-4-2 0 0,0 3-3 0,-2-2-1 15,0 2 3-15,-3-3-1 0,-4 3 3 0,0-3-2 16,2 1-2-16,-5-1 2 0,3-2-1 0,-1 0-4 16,1-3-15-16,0 0-12 0,1 1-19 0,1-2-26 15,-1-2-20-15,3-2-29 0,1 1-32 0,0 0-179 16,3-3-356-16,0-1 158 0</inkml:trace>
  <inkml:trace contextRef="#ctx1" brushRef="#br0" timeOffset="51253.61">29397 11381 32 0,'0'0'207'0,"-3"-5"4"0,3 5-10 15,-3-7-11-15,1 4-10 0,2 3-17 0,-8-4-17 16,4 2-12-16,-1-3-16 0,0 1-11 0,-3 2-5 0,2 1-11 16,-1 0-8-16,0 0-12 0,-2-1-10 15,1 2 1-15,0 0-10 0,1 3-2 0,-1-2-5 16,-1 2-7-16,1 0-5 0,3 3 0 0,-2 0-7 0,-1 4-3 16,0-1 3-16,4 0-4 0,-1 1-1 0,-4 6-4 15,6-4 10-15,0 5-3 0,-1-1 9 0,0 2 4 16,0-2-1-16,3 2 4 0,-1 1-3 0,0 2 3 15,2-2 1-15,0 1 2 0,0 5 1 16,0-6 3-16,2 0-6 0,0 0 12 0,-1 0-8 0,3 1 4 16,0-4-6-16,1 4 0 0,-1-2-9 0,1-3-1 15,4 1-1-15,-5-3-4 0,0-3-4 0,1 1-2 16,-1-3 0-16,0 3-2 0,2-2-3 0,-2-3-1 16,1-3 0-16,-4 3-7 0,3-2 0 0,-1 0-4 15,-1 0-10-15,2-3-15 0,-4-1-18 0,0 0-23 0,0 0-22 16,0 0-28-16,0 0-29 0,5-9-28 0,-7 5-32 15,2-2-51-15,-3-1-162 0,3 0-448 0,0 2 198 16</inkml:trace>
  <inkml:trace contextRef="#ctx1" brushRef="#br0" timeOffset="51600.53">29560 11585 69 0,'0'0'151'0,"0"0"-6"0,7-2-5 0,-7 2 5 16,0 0 5-16,0 0-3 0,4 6 6 0,-2-1 1 15,-2 2-4-15,-2-2-9 0,1 5-3 0,0 0-10 16,-1 1 1-16,1 1-3 0,-1 5-10 0,-2 0 1 15,1-1-3-15,1 2-6 0,0 0-12 0,2 0-2 16,-2-3-9-16,2 1-5 0,0-1-8 0,0-4-6 16,-3 0-14-16,3 0 1 0,3-2-4 0,-6-1-5 15,6-1-6-15,-2-1-2 0,-1-3-8 0,0 1-6 16,0-4-5-16,4 4-10 0,-4-4-20 0,8-8-23 0,-3 2-20 16,1-5-29-16,2 0-26 0,2-4-29 0,-2-2-28 15,4-5-16-15,-5 4-25 0,0 1-184 0,-1-2-426 16,1-5 188-16</inkml:trace>
  <inkml:trace contextRef="#ctx1" brushRef="#br0" timeOffset="51729.19">29625 11548 123 0,'0'0'155'0,"-10"-1"-16"0,10 1 0 0,-10 1-15 16,10-1-5-16,0 0-16 0,-9 3-16 0,9-3-7 0,-2 3-4 16,2-3-16-16,5 8-18 0,1-3-30 15,4-2-49-15,6 0-57 0,-2 0-94 0,4 1-204 16,10 1 90-16</inkml:trace>
  <inkml:trace contextRef="#ctx1" brushRef="#br0" timeOffset="51951.59">29933 11664 137 0,'0'0'233'0,"-8"-2"-10"0,8 2-18 16,0 0-21-16,-10 0-20 0,10 0-15 0,0 0-16 0,0 0-10 15,0 0-12-15,0 0-11 0,0 0-11 16,22-8-10-16,-17 7-17 0,6 0 2 0,0 1-7 16,0 0-4-16,2-1-9 0,1-1-5 0,0 2 0 0,-1-1-7 15,0 1-11-15,1 0-15 0,-3 0-31 0,3 0-25 16,-4-4-21-16,-2 3-33 0,3-1-30 16,-3 0-42-16,-3-1-123 0,2 0-321 0,-5 0 142 0</inkml:trace>
  <inkml:trace contextRef="#ctx1" brushRef="#br0" timeOffset="52280.72">30242 11516 6 0,'3'-1'132'0,"-3"1"-13"0,4-4-1 15,-4 4 2-15,0 0-2 0,0 0-2 0,0 0-6 16,0 0 0-16,11 5 1 0,-8-1-1 0,-3 2-2 15,1 0-1-15,1 0-3 0,-2-1-1 0,2 1-3 16,0 2-4-16,-2-1-3 0,2 1 2 0,-1 3 0 16,1-1-18-16,2 1-2 0,-2-1-7 0,1 0 4 15,-1 2-5-15,0 0-2 0,3 0-4 0,-4 0-5 16,1 1-1-16,0 1 1 0,-2-1-6 0,0 0 2 16,2 1-7-16,0-2-5 0,-2 1-3 0,0-2-6 15,0 0-4-15,0-1 0 0,0-2-5 0,0-1-1 16,2-1 1-16,-2 2-5 0,0-3 0 0,2 1-1 15,-2-3-7-15,1 2-16 0,-1-2-20 0,0-3-18 0,4 4-21 16,-4-4-26-16,5 1-34 0,-5-1-33 16,0 0-45-16,14-8-201 0,-9 3-439 0,-1 2 194 15</inkml:trace>
  <inkml:trace contextRef="#ctx1" brushRef="#br0" timeOffset="52710.08">30523 11392 253 0,'0'0'241'16,"0"-7"-16"-16,0 7-18 0,-3-2-21 0,3 2-13 0,0 0-20 16,0 0-15-16,7-4-13 0,-7 4-12 15,12 1-9-15,-1 2-12 0,-2-1-10 0,6-1-9 16,-2 6-9-16,0-4-6 0,2 2-6 0,2 3-4 0,-4-5-6 15,-2 0 3-15,2 2-11 0,-3 1-1 0,-1 0-4 16,-1-2-2-16,-2 1-3 0,-1-3-2 0,-1 2 1 16,-2-1 3-16,1 2 2 0,-1 1 0 0,1 0-2 15,-3 5 2-15,-3 0-1 0,0-1 0 0,1 3-3 16,-2-2 0-16,2 8-1 0,0-1 0 0,-5 1-4 16,7 0 1-16,-4 1 5 0,6 4 2 0,-2-4 6 15,2 0 1-15,-2-1 11 0,3 0 2 0,3 0 7 16,-2-1 4-16,0 1 1 0,2-2-5 0,3-1 7 15,-5 1-14-15,0-5 1 0,-3 1 7 0,1-5-8 16,-2-1-3-16,2 0 3 0,-4-1 2 0,0 2-4 16,1-3-3-16,-3 0-9 0,-4-1-3 0,-2-1 0 0,-1 2-1 15,-6-2-10-15,-3 1 1 0,1-2-3 16,2-3-14-16,2 1-23 0,2-1-38 0,-1 1-50 16,5-2-58-16,2-1-62 0,2-2-70 0,0 0-238 0,4-2-580 15,2 0 257-15</inkml:trace>
  <inkml:trace contextRef="#ctx1" brushRef="#br0" timeOffset="53015.93">31086 11534 176 0,'0'0'246'0,"0"0"-15"15,-11 8-20-15,11-8-14 0,0 4-21 0,0-4-20 16,3 7-14-16,-2-1-16 0,2-3-14 0,1 0-21 15,1 2-33-15,0 1-43 0,-1 0-56 0,0-1-51 16,-1 0-57-16,0 1-128 0,0-1-298 0,-1 1 132 16</inkml:trace>
  <inkml:trace contextRef="#ctx1" brushRef="#br0" timeOffset="53183.49">31162 11846 112 0,'0'5'214'0,"-2"-2"-6"0,-1-1-13 0,1 1-23 0,0 2-9 16,-3-2-20-16,2 3-16 0,1-3-16 0,-4 3-28 0,-1-2-28 15,1 3-52-15,-3 0-46 0,4-1-63 0,-5 2-134 16,-3-3-259-16,3 2 114 0</inkml:trace>
  <inkml:trace contextRef="#ctx1" brushRef="#br0" timeOffset="57260.64">27057 12743 125 0,'-3'7'161'0,"6"-1"-7"0,-3 0-7 0,0 0-14 15,0 0-8-15,0-1-15 0,0 0-5 16,0 2-4-16,0-4-7 0,0 1-4 0,2 1-5 0,-2 0-3 15,2-2-12-15,-2-3 0 0,0 6-7 0,1-3-4 16,-1-3-5-16,0 0-4 0,-1 6-3 0,1-6-1 16,0 0-5-16,0 3-5 0,0-3-6 0,0 0-5 15,-2 4-3-15,2-4-1 0,0 0-3 0,0 0 0 16,0 0-1-16,0 0-5 0,-8 1-6 0,8-1-10 16,0 0-5-16,0 0-1 0,0 0-8 0,0 0-4 0,-8-6-3 15,8 6-5-15,0 0 6 0,0 0 1 16,-4-3-2-16,4 3 2 0,-1-4-1 0,1 4 6 0,0 0 4 15,0-6 4-15,0 6 9 0,0 0 5 0,0-5 3 16,0 5 7-16,0 0-1 0,0-6 6 16,0 6 0-16,0-6 1 0,-2 2-6 0,2 4 8 0,0-4 8 15,0 4-6-15,-2-7 2 0,2 7-3 0,0-5 9 16,0 5-4-16,2-5 3 0,0 1 3 0,-2 4-6 16,0-7 0-16,0 4 0 0,0 3-2 0,1-8-2 15,-1 4 0-15,0-3-3 0,0 1 0 0,3 1-1 16,-3-5-7-16,1 0 0 0,-1-1 3 0,2 1-7 15,0-2-1-15,0-2 2 0,0 4-3 0,-1-2-1 0,1 0 1 16,1 0 1-16,1 2-1 0,0 0-4 16,-1-1-1-16,0 4-4 0,1 0 7 0,1 2-1 0,3 1-4 15,-4 2-1-15,2-1-2 0,-2 1 6 0,-4 2-2 16,14 7 1-16,-9-4 1 0,4 2 0 0,0 2-6 16,1-1 5-16,-1 1-1 0,0 1-1 0,0-1 2 15,0 0-2-15,-1 0 1 0,1-3 2 0,-3 0-1 16,0-2-7-16,1 1-10 0,-1-2-24 0,0 1-19 15,-6-2-26-15,10 0-50 0,-10 0-46 0,3-3-176 16,-3 3-386-16,4-8 172 0</inkml:trace>
  <inkml:trace contextRef="#ctx1" brushRef="#br0" timeOffset="57763.3">27530 12546 246 0,'-1'-3'241'0,"1"3"-5"0,-8-4-13 0,8 4-18 16,-6-3-19-16,6 3-18 0,-9 0-17 0,9 0-12 0,-12 4-15 15,5 0-13-15,-1-1-15 0,-1 3-7 0,0 1-8 16,0-1-8-16,2-1-5 0,0 1-11 0,3-1-8 16,-2 1-1-16,0-1-7 0,4 0-1 0,-1 2-7 15,0-3-4-15,2 2-1 0,1 0 0 0,0-2-5 16,2 0-5-16,0 2 1 0,0-2-3 0,2-1-2 0,2 1 2 15,-1 1-4-15,1-2-1 0,-1 2-1 16,1-3-2-16,2 5 1 0,-1-2-2 0,0 1-1 16,-1-1 2-16,-2-1-5 0,2 1 5 0,-4 2-5 15,0-2 0-15,2 2-1 0,-4 0 0 0,0 1 5 0,-3-2 1 16,0 2-3-16,-4 1 2 0,-2-2 0 0,0 1 0 16,0 0-1-16,-1-1-1 0,-3 0-1 0,1-2-2 15,1 0 2-15,0 0 3 0,1-2-4 0,1 0-11 16,2-2-22-16,-2-1-30 0,3 0-29 0,6 0-31 15,-8-5-31-15,8 5-24 0,-1-8-38 0,2 3-156 16,2-2-400-16,5-3 177 0</inkml:trace>
  <inkml:trace contextRef="#ctx1" brushRef="#br0" timeOffset="58634.47">27670 12583 170 0,'0'0'161'0,"0"0"-9"16,0 0-6-16,0 0 2 0,0 0-8 0,0 0-1 16,0 0 1-16,0 14-8 0,0-6-8 0,0-1-2 15,0 4-4-15,3 2-2 0,-6-2-8 0,1 3-5 0,1 3-8 16,0 1-5-16,-2 0-10 0,2 1-3 16,-2 1-9-16,1 0-8 0,-2 3-3 0,1 4-5 15,-1-7-9-15,2-1 2 0,-1-1-6 0,0 0-6 0,0 2-7 16,2-2 1-16,-2 3-9 0,2-5 3 0,1 2-5 15,-3 0-2-15,2 1-3 0,1-5-9 0,0-3-9 16,0-2-4-16,-1 1-7 0,1-3-6 0,1-2-10 16,-1 2-5-16,-1-5-4 0,1-2-14 0,-1 4-2 15,1-4-7-15,0 0-3 0,0 0-4 0,-4-19 3 16,1 9 5-16,2-2-4 0,0-2-1 0,-3-3-19 16,0-1 3-16,3-1 0 0,1 1-10 0,0-9-3 15,1 8-7-15,-1-5-10 0,4-5-2 0,-2 3 2 0,3 0 4 16,3-2 6-16,-1-4 12 0,3 5 19 0,-3-1 28 15,4 6 30-15,-4-2 1 0,1 7 28 16,-2 0 17-16,-1 2 12 0,-1 4 11 0,0 1 10 0,1 1 4 16,0 1-1-16,-3 2 4 0,1 2 8 0,0-2 5 15,-2 4-4-15,-1-1-1 0,2-1-4 16,-2 4-4-16,2-6-3 0,-2 6-4 0,4-4 0 0,-4 4-11 16,4-2 0-16,-4 2 0 0,5-2-5 0,-5 2-6 15,0 0-6-15,10-2-3 0,-5 2-3 0,-5 0-8 16,9 2 5-16,-2 0 0 0,-1-1-5 0,0 0-3 15,-2 2-3-15,3-1 4 0,-2 3-4 0,0-1-1 16,-1 0 1-16,-2 3 0 0,-2-3 5 0,4 3 7 16,-3 1 5-16,-2-3 11 0,1 1 15 0,-4 3 2 0,0 0 14 15,-2 1 2-15,1-2 2 0,-3 0-3 0,-1-1-3 16,2-2-2-16,0 1-6 0,2-1-5 0,-3-2-7 16,2 4-13-16,-3 0 6 0,4-3-6 0,-3 1-3 15,3 0-7-15,1 0-13 0,-2-1-14 0,0 1-20 16,4-1-30-16,-3-2-31 0,3 1-26 0,0 0-30 15,2-3-29-15,0 0-36 0,0 0-39 0,0 0-153 16,0 0-426-16,0 0 189 0</inkml:trace>
  <inkml:trace contextRef="#ctx1" brushRef="#br0" timeOffset="59103.26">28127 12387 59 0,'4'-3'180'0,"0"-1"-13"0,-2 1-11 0,-1-1-12 16,-1 4-4-16,4-1-15 0,-4 1 2 0,4-4-3 15,-4 4-2-15,2-2-1 0,-2 2 1 0,0 0-6 16,0 0-12-16,0 0-4 0,0 0-9 0,0 0-9 0,0 0-8 15,0 0-8-15,0 0-7 0,-21 7-3 0,12-1-1 16,-1-2-5-16,-3 3-6 0,-1 0-3 0,1-2-4 16,3 1 0-16,0 2-6 0,0-2-8 0,1 1 1 15,1-3 0-15,-1 3 0 0,0 1-2 0,7 0-4 16,-5 0-1-16,3 0-2 0,-1 0 0 0,1 4 13 16,3-1 3-16,-1 2 3 0,-1 1 13 0,-1 2 8 15,4 2 7-15,4 1 2 0,-4 1-3 0,0-1 1 16,0 0-15-16,3 0 1 0,-6 0 1 0,3-1-10 15,5 0 1-15,-7-1-6 0,2-1 0 0,-3 1-6 16,3-8 3-16,3 3-2 0,-1-5-7 0,-2 4-1 0,0-4 2 16,1 2-2-16,-1-3-6 0,4 0-2 15,3 2 0-15,-5-2-1 0,2-2-1 0,1 1-2 16,5-2 2-16,-6 1-8 0,8-1-13 0,-3-1-11 0,-1 2-20 16,0-3-17-16,-1 1-26 0,-2-2-26 0,-5 0-24 15,9-2-36-15,-9 2-53 0,2-3-57 0,-2 3-167 16,0 0-484-16,-11-8 216 0</inkml:trace>
  <inkml:trace contextRef="#ctx1" brushRef="#br0" timeOffset="59490.61">28251 12562 93 0,'0'0'202'0,"0"0"-7"16,-1-5-27-16,1 5 1 0,-3-3-3 0,3 3-4 15,0 0-5-15,0 0-7 0,0 0-5 0,0 0-4 16,0 0-1-16,-2 12-1 0,0-6-4 0,0 1-3 0,1 2-2 15,-3 3 5-15,2-1-2 0,0 3-10 16,-3 0 1-16,1-2-16 0,0-2 2 0,3 6-5 16,-3-4 0-16,3 0-9 0,-2 1-17 0,3-4 0 0,-4 1-14 15,7-2-2-15,-2 2-14 0,-1-3 2 0,3 1-4 16,-2-2-8-16,3-3-5 0,1 2-7 16,0-2-14-16,1 0-21 0,-2-2-13 0,4 2-23 0,0-3-28 15,-1-3-25-15,1 0-29 0,-2-1-31 0,1-1-40 16,-1 2-38-16,2-7-50 0,-6 3-177 15,0-1-499-15,-1-4 221 0</inkml:trace>
  <inkml:trace contextRef="#ctx1" brushRef="#br0" timeOffset="59627.18">28316 12480 116 0,'-2'-5'197'15,"2"5"-23"-15,0 0-20 0,2-3-10 0,-2 3-29 16,3-3-21-16,-3 3-49 0,11-1-56 0,-2 2-89 15,0-2-55-15,5 2-168 0,5 2 75 0</inkml:trace>
  <inkml:trace contextRef="#ctx1" brushRef="#br0" timeOffset="59853.57">28602 12585 73 0,'-6'2'232'0,"6"-2"-11"0,-7 0-13 0,7 0-13 16,0 0-12-16,0 0-5 0,0 0-16 0,0 0-9 16,8 7-13-16,-4-1-10 0,1-5-12 15,-1 1-11-15,4 1-14 0,-2 0-5 0,3-3-4 0,0 3-10 16,4-3-6-16,0 2-12 0,-2-4-4 0,2 2-11 16,-2-1-12-16,0 1-18 0,3-2-36 0,-3-1-32 15,-4 2-32-15,-1-3-28 0,2 1-50 0,-4 3-207 16,-1-2-405-16,-3 2 180 0</inkml:trace>
  <inkml:trace contextRef="#ctx1" brushRef="#br0" timeOffset="60129.84">29028 12548 84 0,'0'0'199'16,"1"-4"-6"-16,1 1-14 0,-2 3-16 0,2-4-8 15,-2 4-16-15,0 0-3 0,0 0-6 0,0 0-8 16,0 0-11-16,9 10-2 0,-9-4-6 0,0 2-9 16,0 0-7-16,0 5-3 0,-1-2-2 0,-2 2 3 15,3 4-6-15,-4 0 2 0,3-2-3 0,1 1-6 16,-4-1-1-16,4 1-7 0,0-2-5 0,-1-2-8 16,1 0-1-16,-4 1-8 0,4-1-2 0,0-2-3 15,0 1-6-15,0-5-6 0,0 0-11 0,4 0-15 16,-3-1-26-16,-1-2-27 0,2 2-35 0,-2-1-33 0,2 0-30 15,-2-4-45-15,0 0-205 0,0 0-434 0,0 0 192 16</inkml:trace>
  <inkml:trace contextRef="#ctx1" brushRef="#br0" timeOffset="60503.83">29227 12448 120 0,'4'-4'250'16,"-4"-1"-8"-16,5 1-10 0,-1-1-17 0,1 1-19 0,0 1-11 16,2 1-19-16,3-2-18 0,3 3-13 15,-2 1-15-15,3-1-10 0,-1 3-11 0,6 0-9 16,2 0-12-16,-3 0-7 0,3 2-8 0,-3 1-4 0,3 1-6 16,-6 0-11-16,4 4-2 0,-5-2-6 0,-2 3 2 15,1 2-2-15,-4 1-2 0,-2 0-6 0,-3 1 1 16,-3-3-5-16,-1 6 4 0,0 0 1 0,-1-1 7 15,0 1-1-15,-2 0 2 0,3 2 13 0,-2-2 4 16,0 2 11-16,1-3 4 0,1 0-4 0,0 1-2 16,0 0 1-16,1 1-8 0,-2-3-2 0,2 2-3 15,1-3-11-15,-4 0 1 0,1-1-2 0,-1-3-6 16,-1 3-7-16,-1-2 0 0,0-1-5 0,-5 0 1 16,4-2 0-16,-5 1-7 0,0-1 5 0,-7 0-8 0,3-2 1 15,-4-1-10-15,5 0-10 0,2-5-24 16,-2-1-28-16,0 2-46 0,2-3-61 0,2-1-69 0,1 1-94 15,1-7-171-15,-1 4-543 0,0-5 239 0</inkml:trace>
  <inkml:trace contextRef="#ctx1" brushRef="#br0" timeOffset="61456.21">26546 12473 22 0,'8'0'124'0,"-2"1"1"0,3 2-11 0,-2 0-14 0,0 2-8 16,2-1-7-16,-1 0-3 0,0 4-7 0,-1 1 4 16,1 2 1-16,-2 2 3 0,-1-1-4 0,-1 4 3 0,-3 0 8 15,2 2 4-15,-6 0 6 0,1 1 9 16,-6-1 4-16,2-1 4 0,-6 6 0 0,3-6-2 15,-6 5-5-15,4-6-3 0,-3-3 3 0,1 1-12 0,0 0-7 16,0-7-10-16,4 1-7 0,0-1-4 16,-1-1-5-16,0 0-8 0,2-4-3 0,3 1-6 0,-4-1-9 15,4-1-8-15,5-1-11 0,-9-3-12 0,5 0-12 16,-1-1-10-16,0-3-8 0,5 3-5 0,-1-1 0 16,2-6-7-16,-1 5-2 0,5-3 1 0,-4 0 5 15,3 0 0-15,4 3-8 0,-2-1 13 0,3 0 6 16,0 1 1-16,3 3 2 0,-2 1 3 0,1-1-3 15,0 3 2-15,1 2 2 0,0 1 6 0,1 1-1 16,-1 1-1-16,4 4 6 0,-4-3-5 0,3 2 5 16,1 2 0-16,-6-4 2 0,2 2-3 0,-2-2 2 0,-1-1-5 15,3 1-3-15,-2-1-12 0,-5-3-19 0,0-1-25 16,-1 0-20-16,-4-1-18 0,0 0-20 0,0 0-24 16,8-5-32-16,-8-2-137 0,-2 1-342 0,0 1 152 15</inkml:trace>
  <inkml:trace contextRef="#ctx1" brushRef="#br0" timeOffset="61706.54">26784 12426 84 0,'2'6'199'16,"2"-1"-5"-16,-1-1-13 0,1 3-10 0,-2 0-6 0,3 0-13 15,2 4-10-15,-2-4-17 0,1 4-7 0,-1-2-15 16,3-1-11-16,-2-1-9 0,2 0-7 0,-3 1-6 16,3-1-11-16,-5 0-5 0,4-1-7 0,-2-3-20 15,-1 3-1-15,0-3-15 0,-3-1-18 0,3 1-14 16,-3 0-25-16,-1-3-29 0,0 0-31 0,0 0-26 16,0 0-33-16,0 0-107 0,0 0-294 0,0 0 131 15</inkml:trace>
  <inkml:trace contextRef="#ctx1" brushRef="#br0" timeOffset="62224.16">26877 12456 193 0,'-4'-1'206'0,"4"1"-11"0,0 0-6 0,0 0-8 16,-11 6-13-16,8-3-14 0,-1 4-16 0,1-3-17 16,-3 6-14-16,5-3-3 0,-3 4-12 0,-2-2-9 15,2 1-12-15,-1 1-3 0,1 0-15 0,0-4-1 16,2 2-4-16,-1-3-3 0,1 0-10 0,-1 1-4 15,1-4-11-15,-1 2-10 0,1-2-15 0,0 1-14 16,-3-1-14-16,5-3-11 0,-6 0-16 0,6 0-9 16,0 0-14-16,-9-7-3 0,6 2-7 0,1 2-9 15,0-4-2-15,2-2 14 0,2 0 5 0,0-2 7 0,-2 1 5 16,4 2 3-16,-1-3 6 0,2-1 20 0,-1 0 11 16,-1 4 24-16,3-2 8 0,-1 3 19 0,-3 0 10 15,3 2 12-15,-4 2 8 0,1-3 2 0,0 3-1 16,-2 3 1-16,4-4 6 0,-4 4 4 0,0 0 5 15,0 0 0-15,0 0-2 0,2 14-8 0,-4-8-1 16,0 3-8-16,0 0-3 0,2 4-3 0,-2-3-7 16,4 4-2-16,-2 1-3 0,0-2-6 0,0-1-2 15,0 0 4-15,0-1-8 0,0-2-5 0,0-3-2 16,0 1-3-16,-2-1 3 0,0 0-5 0,1-2 1 16,-4-1 1-16,1-1-10 0,4-2 4 0,-9 0-5 15,9 0-7-15,-10-7-2 0,1 2-9 0,4 1-3 0,-3-1-5 16,2 2 3-16,-2-4 2 0,3 1 5 15,2 2 0-15,1-3 6 0,0 1 4 0,3 1-2 16,-1 0 9-16,1 0 9 0,2 0 2 0,1 2 15 0,1 0 1 16,1-1 22-16,2 2 9 0,3 0 13 15,-1 1 8-15,3-1 2 0,1 1-6 0,-3 0-4 0,1 0-2 16,6 2-9-16,0 0-6 0,-5 0-3 0,1 2-10 16,-1-2-14-16,-3 1-25 0,-1 1-36 0,0-1-44 15,-3 1-52-15,2 0-63 0,-5 2-180 0,-1-2-407 16,1 4 181-16</inkml:trace>
  <inkml:trace contextRef="#ctx1" brushRef="#br0" timeOffset="63531.71">29937 12555 79 0,'0'0'252'15,"-4"-3"-5"-15,1-1-10 0,3 4-7 0,0 0-10 16,0-4-16-16,0 4-11 0,3-4-16 0,-3 4-8 16,5-4-15-16,-1 2-13 0,1 1-14 0,1 0-12 15,2-1-23-15,1 1-6 0,0 1-8 0,2-1-2 16,0 1-13-16,-1 0-8 0,1 1-11 0,1 0-13 15,-1 1-19-15,0-1-18 0,0 0-29 0,-1 1-31 16,-3 1-36-16,0 1-37 0,-1-3-39 0,0 1-35 16,0 2-178-16,-6-2-423 0,0-2 187 0</inkml:trace>
  <inkml:trace contextRef="#ctx1" brushRef="#br0" timeOffset="63736.15">29924 12697 129 0,'0'0'247'0,"-9"3"-13"0,9-3-17 15,-4 1-14-15,4-1-17 0,0 0-15 0,0 0-15 16,4 7-13-16,1-4-15 0,-1-2-11 0,1 3-14 16,3-3-12-16,-2 2-13 0,3-2-27 0,1 0-30 15,-2 2-38-15,2-3-38 0,3 0-42 0,-3-2-38 16,3 0-40-16,-2 0-125 0,0-1-324 0,-1 1 144 15</inkml:trace>
  <inkml:trace contextRef="#ctx1" brushRef="#br0" timeOffset="64015.74">30356 12559 118 0,'0'-5'201'0,"0"5"-6"0,0 0-6 15,0 0-19-15,6-1-13 0,-2 0-11 0,-4 1-16 16,9-1-10-16,-1 0-11 0,-1-1-11 0,0 1-9 16,1 1-12-16,3 0-7 0,-1-1-5 0,2-1-7 0,-1 4-6 15,-1-2-13-15,3 1-11 0,-3-1-11 16,1 3-12-16,3-1-2 0,-3-1-14 0,-2 1-19 0,1 2-26 15,-2-3-32-15,-2 1-29 0,-2 0-35 0,0 0-129 16,-3 3-303-16,2-1 134 0</inkml:trace>
  <inkml:trace contextRef="#ctx1" brushRef="#br0" timeOffset="64256.1">30426 12766 264 0,'-2'2'251'0,"2"-2"-13"0,0 0-16 0,0 0-17 0,9 5-19 16,-9-5-20-16,11-1-14 0,-5 2-15 15,2-1-13-15,0 0-18 0,5 0-26 0,-4 0-31 0,2 0-39 16,0 0-44-16,2 0-50 0,0-1-45 0,-3-2-54 15,3 6-111-15,0-3-318 0,-3-3 141 0</inkml:trace>
  <inkml:trace contextRef="#ctx1" brushRef="#br0" timeOffset="67773.99">30959 12606 143 0,'0'0'183'15,"0"0"-7"-15,0 0-8 0,0 0-10 0,0 0-8 16,0 0-10-16,5 13-8 0,-3-9-10 0,1-2-8 15,-3 5-3-15,5 3-5 0,-5 0-7 0,4-1-7 16,-4 0-3-16,0 0-3 0,2 1-2 0,0-1-5 16,-2 1-8-16,1-1-1 0,2 2-1 0,-3-6-4 15,-3 5-2-15,3-3-1 0,3-3-7 0,-3 3-3 16,0-2-3-16,0 1-3 0,0-5 0 0,-3 4-4 16,6-1-5-16,-3-4-3 0,0 5-3 0,0-5-1 15,0 0 2-15,0 5 1 0,0-5-5 0,0 0-2 16,0 0-4-16,0 0 1 0,0 0-3 0,0 0-2 0,-3-19-7 15,6 11-1-15,-6-4 0 0,3-1 1 0,0 2-4 16,4-6-2-16,-4-1-4 0,4 2 0 16,1-2 1-16,0 0-2 0,0-1-3 0,2 1-2 0,2-5 4 15,-2 6 1-15,-3 0-1 0,4 3-2 0,-3 5-4 16,0-1 1-16,-1 0 2 0,2 3 3 16,-2 1 1-16,-3 4-9 0,2-2 1 0,0 2-1 0,-1-2-5 15,-2 4-5-15,7-2-9 0,-7 2-11 0,12 1-18 16,-5 0-15-16,-1-1-15 0,2 4-19 0,1-3-7 15,2 1-5-15,3 1-22 0,0-3-16 0,4 2-2 16,0-2-13-16,1 1-25 0,-6 0-102 0,0 1-321 16,1-4 142-16</inkml:trace>
  <inkml:trace contextRef="#ctx1" brushRef="#br0" timeOffset="68167.41">31456 12462 45 0,'0'0'223'0,"2"-6"2"0,-2 6-9 0,-4-6-10 16,4 0-8-16,0 6-9 0,-3-3-8 0,-1 1-10 16,4 2-16-16,-5-2-14 0,5 2-19 0,0 0-9 0,-14 4-12 15,9-1-8-15,-3 3-12 0,-2 0-10 0,1 0-3 16,0 4-8-16,4-4-6 0,-4 3-3 16,0 0-6-16,4 0-7 0,-3 0-3 0,5 0-6 15,1-2-4-15,-2-1-1 0,2 2-2 0,-1-1 0 0,1 1-1 16,2-2-6-16,2 0-2 0,1 1 0 0,-2-2-1 15,2 1 0-15,-1-1-5 0,3 1 1 16,-1-1 1-16,0-1-3 0,-1 2 4 0,1 1 0 0,-1-4-3 16,0 2 7-16,1 2 3 0,-2-1 0 0,0 2 9 15,0-1 4-15,-4 1 5 0,0 2-4 0,-4-1 6 16,3 2 0-16,-2 0-1 0,-4 3 3 0,2-3-1 16,-1-2-8-16,-2 1 0 0,2-2-3 0,-1 5-5 15,3-7 1-15,-2 2-5 0,3-2 2 0,0-4-5 16,1 4-1-16,0-2-12 0,2-1-20 0,-3-2-16 0,5-1-22 15,-7 1-22-15,7-1-23 0,0 0-16 16,-9-2-17-16,9 2-15 0,-4-4-15 0,4-1-4 16,0 5-15-16,0-6-11 0,2 1 8 0,0 0-10 0,-2 1-126 15,4-1-347-15,1-1 154 0</inkml:trace>
  <inkml:trace contextRef="#ctx1" brushRef="#br0" timeOffset="68690.47">31617 12519 140 0,'4'-1'162'16,"0"0"3"-16,-4 1-6 0,6-3-2 0,-6 3-10 15,4-2-12-15,-4 2-2 0,0 0-5 0,4 6-7 16,-3-2-6-16,2 3-7 0,-3 0-5 0,0 4 0 16,-3 6-7-16,2 1-5 0,-3 0-3 0,0 7-7 15,-1 2-4-15,0 4-1 0,-1-2-5 0,-4-1-5 16,3 5-8-16,-1-3 1 0,-2-1-1 0,3 3-4 15,3-4 4-15,0 1-7 0,-1 0-3 0,1-1-6 16,-4-1 2-16,5-8-3 0,1-2-4 0,-2-1-3 16,4-4-5-16,-1 1-3 0,-1-3-3 0,0 1-3 0,1-3-1 15,0-3 1-15,1 2-7 0,0-2-4 0,-3-4-8 16,3-1-10-16,0 0-14 0,0 0-8 0,0 0-9 16,0 0-13-16,0 0-8 0,1-15-11 0,1 4 0 15,-1 0-5-15,0-1-6 0,-1-4-1 0,-1 3 2 16,1-5 9-16,0 1 1 0,0-2 5 0,-1-6 7 15,1 0 9-15,1 6 2 0,3-9 12 0,0 2 4 16,0-2 11-16,2 1 0 0,3-3 15 0,-2 0 4 16,6 3 0-16,1-1 7 0,-1 2 4 0,2 2 5 15,2 2-4-15,-2-1 6 0,-2 11 0 0,2-1 3 16,-2 2-3-16,4 3 2 0,-6 3 1 0,0-2 4 16,0 4-6-16,-2 0 4 0,1 0 0 0,-1 3 3 15,-2 2 2-15,0-1 2 0,-4 3-4 0,1-1 5 16,1 4-6-16,-3-1 0 0,1 4-2 0,-4-2-3 0,1 3 1 15,-2 0 0-15,-3 1 2 0,0-2 0 16,-4 3-3-16,-1 2 2 0,0-7 3 0,1 0-4 0,-2 1-4 16,0-2 2-16,0-2-2 0,0 1-5 0,1-3-8 15,0-2-26-15,2 0-32 0,-1-1-47 0,9 0-40 16,-9-4-39-16,4 0-182 0,1 1-396 16,3-2 175-16</inkml:trace>
  <inkml:trace contextRef="#ctx1" brushRef="#br0" timeOffset="69108.97">32196 12247 129 0,'5'-3'164'0,"-2"0"0"0,-1 1 3 0,1-2-2 16,-3 4-7-16,4-2-10 0,-4 2-8 0,0 0-9 0,0 0-8 15,0 0-1-15,0 0-5 0,-19 4-6 16,11 0-8-16,-1 3-3 0,-1 0-3 0,0 2-1 16,-5-1-7-16,3 0-4 0,-1 2-6 0,-1 3-4 0,1-4-2 15,0 3-5-15,5 0-5 0,1-2-1 16,-2 3-5-16,1-3-3 0,-4 5-1 0,3-5-4 16,2 6 0-16,0 0-1 0,0-1 0 0,2 1-5 0,3 0 3 15,-1 2 0-15,0-1-1 0,1 1-3 0,2 0-5 16,-1 0-9-16,-2 0 2 0,1-1-5 0,2 0 1 15,0 1-8-15,2 0 1 0,-4-1-2 16,0 0-4-16,1-5 8 0,1 4-4 0,0-3-7 0,1-3 0 16,4 6-3-16,-3-5 1 0,1 0-4 0,-1-2 2 15,3 0 2-15,-3-3-3 0,2 1-6 0,1-1 4 16,2-4-1-16,-3 1 0 0,1 2-6 0,1-4-11 16,-1-2-13-16,0-4-17 0,4 4-17 0,-5-3-14 15,-1-1-24-15,3-2-20 0,-2 0-36 0,-3 0-39 16,4-3-39-16,-5 1-215 0,0 0-485 0,4 3 215 0</inkml:trace>
  <inkml:trace contextRef="#ctx1" brushRef="#br0" timeOffset="69419.14">32285 12561 88 0,'2'-7'185'0,"-1"3"-10"0,4-2-9 0,-2 2-9 16,-1-1-8-16,-2 3-8 0,0 2-17 0,4-4-4 15,-4 4 2-15,0 0-5 0,0 0 2 0,0 0-3 16,0 11-3-16,-1-4 0 0,-2 0-5 0,1 3 2 16,-1 3 2-16,-2 0 1 0,0 2-8 0,0 2 2 15,1-2-10-15,2-2-7 0,-1 2-4 0,-1-2-9 16,2-1-9-16,0-1-4 0,-3 0-11 0,4-2-2 15,-1 2-6-15,0-4-7 0,2 0-6 0,-2-2-19 16,2-1-18-16,0 0-29 0,2-1-24 0,-2 1-31 16,0-4-27-16,2 6-31 0,-2-6-34 0,0 0-22 0,12-4-221 15,-12 4-459-15,4-4 203 0</inkml:trace>
  <inkml:trace contextRef="#ctx1" brushRef="#br0" timeOffset="69592.67">32369 12436 116 0,'-4'-4'235'15,"1"-2"-25"-15,1 1-18 0,0 0-18 0,2 5-20 16,3-5-19-16,-2 1-20 0,3 0-22 0,0 3-32 16,1-1-38-16,2 0-49 0,4-2-46 0,-1 4-48 15,2 0-95-15,-2 0-234 0,2 0 104 0</inkml:trace>
  <inkml:trace contextRef="#ctx1" brushRef="#br0" timeOffset="69950.22">32595 12354 129 0,'0'0'190'15,"9"-3"-4"-15,-9 3 1 0,6-1-7 0,-6 1-9 0,0 0-14 16,13 1-11-16,-5 1-14 0,-1-2-9 0,-1 0-10 15,1 2-11-15,-3-2-9 0,2 3-9 0,3-1 1 16,-4 2-13-16,1-1-3 0,0 1 4 0,-3-2 0 16,0 4 0-16,2 1 9 0,1 3-6 0,-3 2 0 15,0-1-2-15,-2 0 3 0,-1 3 8 0,0 4-5 16,0 2-2-16,3-2 0 0,-2 0 4 0,-1 0-3 16,-1 1-9-16,1-1-5 0,0 0-3 0,0 8-4 15,0-7-7-15,0-1-2 0,-3-1-9 0,2 0-3 16,-3-1 8-16,-1 8-9 0,-1-9-3 0,1 0-6 15,-2 1-1-15,-2 2-8 0,0-3 4 0,-2 0-2 0,-2 1-5 16,0-3 6-16,-1 1-7 0,1-1-2 16,-2-1-1-16,1 2 1 0,3-6-5 0,0-2 0 15,5 0-5-15,-2 0-21 0,3-2-32 0,0-2-31 0,1 2-37 16,-1-4-50-16,5 0-49 0,-3-8-66 0,3 8-237 16,4-15-564-16,1 5 250 0</inkml:trace>
  <inkml:trace contextRef="#ctx1" brushRef="#br0" timeOffset="70296.61">32877 12282 155 0,'0'0'261'0,"0"0"-13"0,0 0-16 16,3-29-14-16,-3 29-18 0,0 0-19 0,13-12-12 15,-13 12-17-15,21-9-17 0,-21 9-11 0,26-6-16 16,-26 6-8-16,29-5-12 0,-29 5-9 0,0 0-7 16,36 1-7-16,-36-1-4 0,22 10-6 0,-22-10-9 15,23 12-2-15,-13-3-2 0,4 3-3 0,-5-2-8 16,-9-10-2-16,14 22-2 0,-9-9-1 0,-5-13 2 0,5 29 3 16,-6-13 3-16,-1 0 5 0,-2 0 9 15,-1 0 0-15,-2 0 9 0,-2 0 3 0,-1 2-2 16,4-3-4-16,-6-1 0 0,12-14-12 0,-11 27-1 0,6-17-4 15,-4 4-4-15,9-14-3 0,-5 21-14 0,5-21-23 16,-4 21-29-16,4-21-39 0,-3 21-29 16,3-21-33-16,3 21-34 0,-3-21-36 0,2 22-31 15,1-10-20-15,-3-12-153 0,0 21-445 0,0-21 197 0</inkml:trace>
  <inkml:trace contextRef="#ctx1" brushRef="#br0" timeOffset="70433.25">33012 12852 121 0,'0'0'226'0,"0"0"8"0,-4 20 3 0,4-20-4 0,0 0-3 16,0 0-11-16,-7 16-19 0,7-16-18 0,0 0-20 16,0 0-13-16,0 0-22 0,-7 15-22 0,7-15-39 15,0 0-49-15,0 0-69 0,-9 13-84 0,9-13-251 16,0 0-419-16,0 0 185 0</inkml:trace>
  <inkml:trace contextRef="#ctx1" brushRef="#br0" timeOffset="76295.42">22901 6034 5 0,'-11'6'231'0,"-1"0"-9"15,-3 3-2-15,1 4-3 0,-4-2-15 0,-4 5-10 16,1 4-13-16,-4-1-12 0,1 1 14 0,2-1-14 0,-1 0-7 15,-2 0-6-15,-1-1-5 0,-1 2-3 0,-2-2-11 16,3-1-9-16,-1 1-9 0,2-2-5 0,-2 0-7 16,2-1-4-16,0-3-8 0,2 2-8 0,5-5-12 15,2 1-10-15,-2-2-8 0,3 1-2 0,2-4-6 16,0 0-3-16,3 1-6 0,-2-3-11 0,3 1 3 16,-1 2-2-16,1-1-8 0,0-1-4 0,2-1-9 15,0 2 2-15,1-2-4 0,1 1-2 0,3-2 0 0,-3 2-6 16,1-2-2-16,-1 1 7 0,2-1-2 0,0 0-1 15,3-2 2-15,-6 4-5 0,2-3-2 0,4-1 7 16,-6 1-3-16,4 2-5 0,2-3 8 0,0 0-2 16,-6 2 2-16,6-2-1 0,0 0-3 0,0 0 0 15,0 0 3-15,0 0 0 0,0 0 2 0,0 0-4 16,-7 1 4-16,7-1-3 0,0 0 1 0,0 0-1 16,0 0 1-16,0 0-4 0,0 0-1 0,0 0-6 15,0 0-8-15,4-9 2 0,-4 9 0 0,3-5-8 16,-2 0-2-16,-1 5-2 0,1-6-3 0,2 0-9 15,-1 2-1-15,-1-3 0 0,1 1 0 0,-1-3 1 0,2 3-11 16,-1-5 5-16,0 1-2 0,-1 3-4 0,1-2 4 16,0-3 5-16,2 1 5 0,-3 2 3 0,1-1 3 15,1 2 4-15,2-1 3 0,-3 0 2 0,2 3 1 16,-1-1-1-16,1 1 3 0,-3 0 9 0,4 1-3 16,-2 1 10-16,-1-1 10 0,3 1 5 0,-3 1 0 15,0 0 13-15,-2-3-1 0,0 6 3 0,5-3 5 16,-5 3 1-16,2-3 7 0,-2 3 0 0,0 0 1 15,0 0 4-15,0 0 2 0,0 0 7 0,0 0-3 0,0 0-9 16,-6 16 3-16,1-9-8 0,-2 4 5 0,2-1-6 16,-4 2 3-16,1 3 4 0,-2-2-1 0,1 0 3 15,0-4-1-15,0 1-6 0,1 0 0 0,2-2-2 16,-1 0-7-16,1 0-3 0,0-3 0 0,3 2-7 16,2-1 4-16,0-2-2 0,2 3-2 0,-1-1-3 15,3-1 0-15,2 2-4 0,1-2 6 0,3 1-9 16,0 0 5-16,3 0-3 0,3 2-1 0,1-3-2 15,-3-3 3-15,7 3-2 0,-3 0 4 0,6-3-6 16,-4 0-4-16,-2-2-17 0,-2 0-22 0,1 0-32 0,-2 0-33 16,0-3-46-16,-3 1-49 0,-1-2-52 15,1 2-48-15,-5 1-219 0,2-1-560 0,-3 1 248 0</inkml:trace>
  <inkml:trace contextRef="#ctx1" brushRef="#br0" timeOffset="77076.92">23370 5889 160 0,'0'0'174'0,"0"-5"-16"0,0 5-13 16,0-5-8-16,0 5-13 0,2-4-8 15,-2 4-11-15,0 0-5 0,0 0-9 0,15 9-3 0,-10-3 2 16,0 3-2-16,-1 0-6 0,1-1 2 0,0 3-5 15,2 5 3-15,-5-6 1 0,3 3 0 0,-1 2 5 16,1 1-1-16,-2 2-3 0,2-2 2 0,-4-5-3 16,1 1 4-16,-1-2-3 0,0 1-7 0,2-5-1 15,-3 1-9-15,0-1-5 0,3-1-3 0,-3 2-9 16,2-2-4-16,-1 0-6 0,-1-1-1 0,1 1-2 0,-1-1-7 16,0-4-3-16,-1 5-2 0,1-5 2 15,0 0-4-15,0 0-7 0,0 0-3 0,-9-17-4 0,7 11-12 16,-1-6 1-16,-1-4-7 0,0 0-1 0,3-2-5 15,-3-3-1-15,3 2-3 0,1-1 1 0,1 1 0 16,2-2-2-16,-1 3-3 0,2 2 3 0,4 1-5 16,-3 5-4-16,2 1-1 0,1-1-6 0,1 2-14 15,0 1-11-15,-4 4-12 0,2 2-17 0,-1 2-12 16,3 2-22-16,-1 1-8 0,1 1-20 0,0 0-29 16,1 2-175-16,-3 0-385 0,0 2 171 0</inkml:trace>
  <inkml:trace contextRef="#ctx1" brushRef="#br0" timeOffset="77557.64">23804 5835 157 0,'2'-5'175'16,"-2"0"0"-16,4 0-3 0,-3 0 0 0,-1 1-4 16,0 0 0-16,0 4-7 0,0 0-7 0,-4-7-6 15,4 7-10-15,0 0-1 0,0 0-12 0,0 0-10 16,-14 7-17-16,4-2-4 0,4 1-6 0,-5 1-4 15,3 3-6-15,-1-2-3 0,0 1-7 0,2 0 0 0,1 1-5 16,1 1-4-16,1-1-1 0,-1 0 1 0,2 1-5 16,2-1 3-16,2-1 1 0,-1 4-6 15,2-2-2-15,0-2-3 0,1 1 1 0,-1 0-6 0,2-4-8 16,0 0 0-16,2 1-3 0,1-2-5 0,-2 0 2 16,1-3-3-16,6 2-8 0,-7-6 0 0,5 1 2 15,-1-1-9-15,-1-6 3 0,-1 1 2 0,1-2-6 16,1-3-2-16,1-2-3 0,-1-1-10 0,0-1-3 0,-3-2-6 15,-2 2-7-15,3-2-8 0,-5-1-11 16,2-1-2-16,-4-5 1 0,3 4 1 0,-2-3 3 16,-2-2 0-16,-2 0 1 0,2 2 4 0,-2 6 7 0,2 2 3 15,0 5-2-15,-1 2 5 0,0-2 2 0,-1 6 3 16,3 1-1-16,0-2 4 0,0 6 8 0,0 0 3 16,0 0 3-16,0 0 4 0,0 17 0 0,4-6 4 15,-3 6-2-15,2 2 1 0,2 5 4 0,0 1-3 16,2-1-2-16,-1 1-2 0,0-7-2 0,2 7 4 15,-4-6 0-15,1 0-3 0,0-4 0 0,-1 0 0 16,2-1-2-16,-2-3-4 0,0-1-8 0,-1-4-5 16,-1 1-21-16,3-1-24 0,-1-4-19 0,-2-1-28 0,-2-1-19 15,8-1-29-15,-8 1-29 0,9-5-39 0,-6-2-167 16,1 1-420-16,-1 1 186 0</inkml:trace>
  <inkml:trace contextRef="#ctx1" brushRef="#br0" timeOffset="77763.09">24089 5741 41 0,'2'4'161'0,"5"0"2"16,-1 1 1-16,0 0 10 0,2 1-7 0,1 2-22 15,1-3 2-15,-1 3-10 0,1 0-8 0,2-2-9 16,-1 0-16-16,5 3-14 0,0-3-2 0,-4 2-6 0,3-1-8 16,-5-1-10-16,8 2-7 0,-9-1-1 15,4 0-12-15,-3 0-12 0,2 0-12 0,-2 0-23 16,-2-1-21-16,-1 0-15 0,-2 0-20 0,2-4-19 0,-2 2-19 15,0-3-22-15,-4 3-25 0,1-2-139 0,-2-2-306 16,1 4 135-16</inkml:trace>
  <inkml:trace contextRef="#ctx1" brushRef="#br0" timeOffset="77956.8">24283 5773 138 0,'-1'6'215'0,"2"1"-9"0,-5 2-7 0,0 3-12 16,3 1-10-16,-4-2-11 0,-2 1-13 0,2 4-14 0,-1-1-13 16,0 1-10-16,-1-2-15 0,3-3-8 0,-1 0-14 15,1-1-10-15,-3-1-19 0,4-5-29 0,1 3-43 16,2-2-60-16,0-5-30 0,0 0-45 0,0 0-154 16,0 0-336-16,0 0 149 0</inkml:trace>
  <inkml:trace contextRef="#ctx1" brushRef="#br0" timeOffset="78164.96">24547 5617 48 0,'2'-3'253'0,"-2"3"-17"15,0 0-13-15,0 0-10 0,5-1-11 0,-5 1-14 16,9-2-17-16,-9 2-16 0,10-1-11 0,0-1-21 15,2-1-14-15,-2 2-6 0,3-4-14 0,-1 3-16 16,1 0-18-16,1 0-19 0,-3-1-32 0,0 3-34 16,0 0-45-16,2-2-34 0,-4 2-42 0,0 2-193 15,-4-1-371-15,-1 1 164 0</inkml:trace>
  <inkml:trace contextRef="#ctx1" brushRef="#br0" timeOffset="78359.75">24677 5729 88 0,'-2'3'257'0,"2"1"-6"0,-1 0-10 0,1-4-5 15,1 6-15-15,-1-3-19 0,4 1-18 0,-4 0-17 16,6-2-19-16,-2 2-12 0,1-3-18 0,-1 0-22 16,-4-1-17-16,14-2-25 0,-1-2-30 0,-3-2-43 15,7-2-51-15,0-2-58 0,2-1-51 0,-3-1-172 16,7-2-381-16,-5 4 168 0</inkml:trace>
  <inkml:trace contextRef="#ctx1" brushRef="#br0" timeOffset="78649.98">25093 5525 73 0,'0'0'242'15,"0"0"-14"-15,0 0-7 0,0 0-12 0,0 0-10 16,0 0-6-16,0 0-16 0,0 0-5 0,-4 13-8 16,5-9-14-16,2 2 4 0,-2 1-3 0,3 3 2 15,-3 2-7-15,2 1 2 0,0-3-13 0,1 7-6 0,-2 1-1 16,4-1 2-16,-2 1-11 0,1-3 2 0,0 0-6 16,-1-3-12-16,3 1-1 0,-1-3-17 0,-1 0-6 15,3-2-6-15,-2-1-12 0,3-2-6 0,-1-3-13 16,2-2-15-16,0-1-17 0,2-2-19 0,-1-2-27 15,1-3-34-15,-5-1-35 0,2 0-34 0,2-5-38 16,-3-1-20-16,0-2-47 0,-3-1-21 0,1 0-244 16,-4-3-552-16,-2 3 245 0</inkml:trace>
  <inkml:trace contextRef="#ctx1" brushRef="#br0" timeOffset="78798.58">25185 5298 10 0,'-18'-9'186'0,"4"-3"-3"0,-1 3 0 0,-1 2 5 16,5 1 7-16,2 0-3 0,-3 1 0 0,7 2-15 15,-1 0-14-15,0 0-19 0,2-1-17 0,1 0-14 16,3 4-7-16,0-4-13 0,4 1-11 0,1 0-21 16,0 1-29-16,4-2-40 0,1 2-49 0,2 2-51 15,-1 0-68-15,-3 0-171 0,4 4-375 0,-5 0 166 16</inkml:trace>
  <inkml:trace contextRef="#ctx1" brushRef="#br0" timeOffset="84565.71">29597 13490 37 0,'0'0'195'0,"-4"-1"-6"16,4 1-6-16,0 0-12 0,-4-5-8 0,4 5-16 16,0 0-8-16,0 0-15 0,0 0-11 0,0 0-12 0,0 0-7 15,0 0-8-15,0 0 0 0,8-4-7 16,-8 4-7-16,10-1-7 0,-4 1-4 0,3-2-7 15,2 2 0-15,1-1-5 0,1 1-5 0,-3-1-6 0,4 1-3 16,-2 0-7-16,3 2 0 0,-2-2-2 16,2 3-1-16,-3 0-8 0,-2 0 2 0,3 2 0 15,-3-1-1-15,0-3 2 0,-1 3-5 0,-2-4 0 0,-2 4 7 16,1-1 5-16,-1 0 1 0,0 2 4 16,-3-1 0-16,-2 4 8 0,-2-2 1 0,-1 0-1 0,-5 2 2 15,0 2 0-15,2-1 4 0,-7 5-6 0,2 1 0 16,-1-2-4-16,-2 1 2 0,1 0-5 0,-1 0-5 15,1 1 5-15,-1-2-2 0,2-1 0 0,0 0-3 16,1 1 0-16,0-3 0 0,2-2 1 0,0 2 7 16,2-3-15-16,0 1 3 0,2-2 3 0,-2-2-4 15,2 2 3-15,1-3 3 0,0 3-3 0,0-3-1 16,3 2-7-16,-2 0 4 0,3-3 2 0,0 4-3 16,1-2-3-16,2-1 2 0,0 2 0 0,2 0 2 0,0-1-3 15,5 0 1-15,0 0-3 0,2-1-5 0,2 0 4 16,1 2-7-16,0-1 4 0,2 1-8 0,2 0 6 15,-1-1-7-15,-6-1 1 0,2 0-6 0,-3 0 1 16,-3-1-4-16,2-2-15 0,-2 3-9 0,-2-2-11 16,2 2-15-16,-4-3-18 0,-4 0-19 0,5 0-20 15,-5 0-29-15,0 0-34 0,0 0-35 0,0 0-27 16,0 0-228-16,0 0-502 0,2-4 223 0</inkml:trace>
  <inkml:trace contextRef="#ctx1" brushRef="#br0" timeOffset="84978.61">30131 13559 57 0,'0'0'179'0,"0"0"-12"0,0 0-12 0,0 0-6 15,0 0-8-15,0 0-7 0,0 0-5 0,0 0-2 16,0 0-8-16,0 0-6 0,0 0-2 0,13 9-3 16,-11-5-5-16,-2 3 2 0,4 1 1 0,-4 5-2 15,3-5 1-15,-6 3-9 0,6 5-5 0,-6 2 0 16,3 0-5-16,-1-3-2 0,-2 3-4 0,-2-1-3 0,4-1-3 15,-3 0-4-15,0 0-7 0,2-1-1 0,2-3-10 16,-3 0-6-16,3-2-1 0,0-2-9 0,0 2-1 16,0-5-7-16,0 1 4 0,0-1-12 0,0-2-2 15,3 1-13-15,-2 0-16 0,-1-4-14 0,1 3-15 16,-1-3-13-16,0 0-14 0,0 0-16 0,0 0-15 16,0 0-9-16,0 0-19 0,9-11-15 0,-9 7-25 15,0-1-13-15,3-3-10 0,-6 0-17 0,2-2-113 16,-3 0-345-16,-2-5 152 0</inkml:trace>
  <inkml:trace contextRef="#ctx1" brushRef="#br0" timeOffset="85198.02">30088 13540 169 0,'0'-5'199'0,"0"2"3"0,2-2-1 16,-2 5-7-16,0-6-9 0,0 6-10 0,1-5-8 0,-1 5-12 15,2-2-9-15,-2 2-11 0,6-4-8 0,-6 4-12 16,6-3-11-16,-1 3-10 0,3-2-11 0,1 1-6 15,1 1-10-15,-1-3-5 0,4 2-2 0,1-2-7 16,-2 3-9-16,7-2-5 0,-2 0-5 0,-4 0-10 16,0 0-4-16,3 0-7 0,-4 2-12 0,1-1-13 15,-1-1-16-15,-1 2-22 0,-1 0-26 0,-2 0-25 16,-3 2-24-16,-5-2-27 0,9 1-39 0,-5 3-178 16,-4-4-399-16,1 5 177 0</inkml:trace>
  <inkml:trace contextRef="#ctx1" brushRef="#br0" timeOffset="85444.36">30127 13664 207 0,'0'0'217'15,"0"0"-14"-15,0 0-12 0,13 1-19 0,-3-1-19 16,2-1-15-16,2 1-13 0,-1-3-14 0,0 2-15 16,3-2-15-16,2 0-21 0,-4 0-23 0,2 2-30 15,-3-2-33-15,1 1-39 0,-1-1-33 0,2-2-42 16,-2 3-106-16,-4-1-265 0,1 1 119 0</inkml:trace>
  <inkml:trace contextRef="#ctx1" brushRef="#br0" timeOffset="85714.64">30586 13618 191 0,'-5'0'250'0,"5"0"-13"0,-4-4-19 0,4 4-18 0,-4-2-21 15,4 2-15-15,0 0-17 0,0 0-17 0,0 0-11 16,0 0-11-16,17-1-11 0,-12-1-8 0,-5 2-12 16,9 0-7-16,-9 0-4 0,9 4-9 0,0-4-8 15,1 1 0-15,0 1-10 0,-1 0-2 0,3-2-6 16,-1 1-10-16,-4 2-14 0,4-3-24 0,-3 0-30 16,-1 1-30-16,1 0-35 0,0-2-51 0,-8 1-37 15,11 0-136-15,-10 2-364 0,-1-2 161 0</inkml:trace>
  <inkml:trace contextRef="#ctx1" brushRef="#br0" timeOffset="85931.9">30585 13755 94 0,'10'-7'224'0,"-5"6"-17"0,-5 1-16 0,15-1-18 16,-9-1-16-16,4-2-16 0,-3 3-15 0,2 1-12 16,2-2-15-16,-3 2-20 0,0 0-34 0,0 0-33 15,2-2-33-15,-4 2-38 0,1-1-47 0,-1 1-140 0,-6 0-267 16,10-1 118-16</inkml:trace>
  <inkml:trace contextRef="#ctx1" brushRef="#br0" timeOffset="86239.07">31010 13569 2 0,'0'0'228'0,"-4"-3"-19"0,4 3-20 0,0 0-6 16,0 0-17-16,0 0-9 0,9-3-12 0,-9 3-17 15,8-1-4-15,1-2-11 0,-1 2-11 0,3 0-10 0,2 1-1 16,0 0-10-16,5 0-6 0,-6 0-9 16,7 1-7-16,-6-1-8 0,3 1-4 0,-4-1-9 15,1 3-27-15,-3-3-28 0,2 0-29 0,-7 0-43 0,0 0-41 16,4 2-48-16,-9-2-139 0,4 1-342 0,-4-1 152 15</inkml:trace>
  <inkml:trace contextRef="#ctx1" brushRef="#br0" timeOffset="86457.49">31066 13690 76 0,'0'0'221'16,"0"0"-14"-16,0 0-19 0,0 0-13 0,0 0-17 16,0 0-15-16,0 0-16 0,0 0-12 0,0 0-15 15,27-3-9-15,-18 1-20 0,3 0-12 0,0 1-16 0,1-1-21 16,6 0-25-16,-2 2-24 0,2-1-45 16,-1 2-19-16,0-1-29 0,-5 0-128 0,1 2-268 15,-2-2 119-15</inkml:trace>
  <inkml:trace contextRef="#ctx1" brushRef="#br0" timeOffset="86921.76">31461 13618 24 0,'0'0'203'0,"0"0"-22"0,0 0-2 0,-3 0-17 16,3 0-13-16,0 0-12 0,0 0-11 0,7-9-15 15,-7 9-11-15,9-6-11 0,1 3-9 0,2-2-5 0,-1-2-12 16,1 1-5-16,3 0-7 0,-3-2-4 0,2-2-3 16,0-1-7-16,2 1-2 0,1 0-1 15,-3-1-4-15,-1 0-7 0,-2 6 8 0,-2-3-9 0,-1 3 5 16,-3 0-1-16,2 2 3 0,-1 0 8 0,-4 1 3 15,-2 2 5-15,0 0 2 0,0 0 3 16,0 0 0-16,7 6-3 0,-10-2 0 0,2 2-4 0,0 0 2 16,-1 3-3-16,1 0 0 0,0 2 2 0,-2-2-3 15,2 2-1-15,1 1 3 0,-2-1 3 0,2 1-3 16,-2-1-4-16,2-1 8 0,0 7 2 0,-2-5-3 16,2-1 6-16,-3 1 1 0,3-2 2 0,-4-1 3 15,3 3 1-15,0-1 5 0,1-3-9 0,-3 1 4 16,2-3-6-16,1 1-7 0,-3 0-3 0,3-1-3 0,-1 0-2 15,-2-2-6-15,2-2-12 0,1-2-8 16,1 9-11-16,2-4-15 0,-2-3-25 0,-1-2-29 0,0 3-39 16,0-3-35-16,0 6-38 0,0-6-40 0,3 2-47 15,-3-2-209-15,-3 6-513 0,3-6 227 0</inkml:trace>
  <inkml:trace contextRef="#ctx1" brushRef="#br0" timeOffset="87160.12">31428 13807 28 0,'0'0'229'0,"-5"-2"-13"16,5 2-3-16,0 0-10 0,0 0-4 0,0 0-13 15,0 0-19-15,23 4-11 0,-8-5-18 0,3 1-12 16,9 1-11-16,5-2-11 0,1 2-12 0,3-1-10 0,-3 0-8 15,3 1-12-15,-3 0-19 0,-5-2-18 16,1 2-25-16,-10-2-34 0,0 2-47 0,-8-2-39 0,2 4-23 16,-7-2-26-16,1 1-150 0,-6 2-345 0,-1-2 153 15</inkml:trace>
  <inkml:trace contextRef="#ctx1" brushRef="#br0" timeOffset="93224.87">29749 14254 19 0,'6'0'117'0,"-6"0"-2"0,0 0 1 15,0 0-7-15,5 1-9 0,-5-1-4 0,0 0-4 16,9 0-11-16,-9 0 0 0,8 2-2 0,-8-2-8 15,9 2-1-15,-5-2-3 0,-4 0 2 0,7 2-7 16,-3 0-6-16,1 1 1 0,-1 0-5 0,-1 0-2 0,-1 2 4 16,2 1-4-16,1-1-2 0,-3 2-2 0,0 0-4 15,1 2 4-15,-1 0 3 0,1-2-6 0,-1 2 5 16,-2-3-4-16,0 3-2 0,0 3 4 0,0-6-1 16,0 3 0-16,0-1-6 0,0-4 6 0,0 7-2 15,0-3-1-15,-2-1-3 0,2-1 4 0,-2 1-1 16,1 2-2-16,0-2 2 0,1 0 0 0,-1-1-2 15,-2 2-1-15,-1-1-5 0,1 0 5 0,-3 3-1 16,1 0 2-16,-3 0-3 0,-2-1 3 0,1 6-1 0,0-3 1 16,-5 1-1-16,2 1-4 0,-4-4 0 15,2 2 2-15,1 1 2 0,-1-1-4 0,-1-1 4 16,-3-1-6-16,0 0 7 0,2 2 2 0,-2-2-3 0,1 3-2 16,-8-4 0-16,7 1 6 0,0-2-7 0,0 0-1 15,-3 1 2-15,2-3-2 0,0 1-5 0,-3-2 8 16,3 4 0-16,-8-2-8 0,-1-2 4 0,0 2-5 15,0-1-5-15,1-1 0 0,0 2 0 0,-3-3 2 16,1 2 3-16,-4-3-11 0,3 0 1 0,-1 2 6 16,-5-2-5-16,-1 0 4 0,1 2-7 0,-1 0-2 15,-1-2 2-15,-3-1 7 0,-9 3-9 0,9-1 0 16,-10-1-4-16,10 4 2 0,2-4 0 0,-15 2 0 16,14 1 0-16,-12-2-1 0,2 0-3 0,-2 1-1 15,13 1 6-15,0-4-5 0,-15 1 9 0,-1 2-6 0,2 2 4 16,-1-3 9-16,0 0-12 0,2-1 4 0,-1-1-3 15,0 0-2-15,-2-2 7 0,2 1-4 0,-3-1 0 16,2 0 1-16,1 0-4 0,-2-2 14 0,1-1-17 16,0 0 5-16,-1 2 0 0,-1-5-2 0,-3 2-3 15,3 2 3-15,4-4-2 0,-2 5-4 0,-1-4-7 16,-2 0 5-16,1 2 1 0,-2 0-1 0,0 3 3 16,-3-2-7-16,0 0 5 0,4-1-1 0,1 3 4 15,0 0 7-15,-3-1-3 0,2 0-5 0,2 4-2 0,-2-2 4 16,3 2 0-16,0-1 1 0,0 5-3 15,2-3 7-15,-2 1 0 0,2-3-1 0,12 3-3 16,-15-1-1-16,3 0-1 0,-1 1 2 0,2 1-2 0,-2 2 10 16,16-2-8-16,1-2 10 0,-22 3-6 0,8 1-2 15,10-2-2-15,0-1-1 0,0 3-5 0,2 3 9 16,-13 2-1-16,1 1-2 0,14-1 5 0,0-1-8 16,-12 4 0-16,12-4-5 0,0 2 7 0,0-2 2 15,3 1-5-15,-1-2 8 0,-2 0 0 0,5 2-3 16,1-4 6-16,0 2 0 0,3-3 3 0,-2 0 5 15,0-3-3-15,-5-1-1 0,6 1 3 0,-4-1-3 0,3 0-2 16,-4 0 2-16,2-1 2 0,-1-2-2 16,1 2-4-16,-6-1 3 0,4-1-3 0,-3 0 0 15,-1 2-3-15,-1-3 2 0,-3 1-6 0,-9 2-3 0,11-1 10 16,-1 1-6-16,2-3-3 0,-1 0-6 0,1-1 3 16,-2 1 0-16,1 0-1 0,-11 1 2 0,14-1-1 15,0 2 6-15,0-1-10 0,3 0 5 0,0-1-4 16,2 1 0-16,-1 4-1 0,3-2 0 0,-2-1-3 15,-1-1 0-15,4 1 1 0,0 0 4 0,-3 1 0 16,2 2-3-16,1 0-2 0,5-2-1 0,-8-2 1 16,13 1-2-16,-6-1 1 0,1 1 1 0,1 3 5 15,4-2-4-15,-1 2-2 0,-1-3 5 0,3 1-3 0,-2 0-1 16,6 0 1-16,4 0 6 0,-5 1-5 16,5 2-4-16,0-5 3 0,1 3 0 0,1-3-2 15,1 0 0-15,0 0 1 0,6-1-3 0,-8 1 9 0,4 1-5 16,4-2 1-16,-5 1 2 0,5-1-7 0,-4 2-1 15,4-2 5-15,-3 4-3 0,3-4 1 0,0 0-1 16,0 0 4-16,0 0 7 0,-6 0-6 0,6 0-2 16,0 0-3-16,0 0 4 0,0 0 1 0,-5 5-4 15,5-5 6-15,0 0-7 0,0 0 4 0,-4 1 0 16,4-1-3-16,0 0 1 0,0 0 4 0,0 0-2 16,0 0 0-16,-2 3-1 0,2-3-2 0,0 0 1 15,0 0 0-15,0 0 2 0,-3 3-1 0,3-3 7 0,-3 4-6 16,3-4-1-16,0 0-2 0,-4 4 3 15,4-4-1-15,-3 5 2 0,3-5-2 0,-2 2 2 0,2-2-2 16,-2 4 7-16,0-1-7 0,2-3 1 0,0 0-2 16,-5 3 1-16,2 1 2 0,0-1-3 0,-1 1-2 15,-1 2 3-15,-1 1-5 0,-1 0 4 0,0-1 1 16,-2 2-2-16,0 0 3 0,0 0-6 0,-3-1 5 16,-2 4 0-16,0 0-1 0,5-4 0 0,-4 3-1 15,1-2 1-15,3-2 5 0,-3 1-4 0,3 3-2 16,2-4 0-16,-2 2 1 0,0-3 0 0,2-1-1 15,1 3 2-15,-1-2 2 0,4-2-6 0,-4 2-4 0,1-2 3 16,1 3 3-16,-3-2-8 0,4-1 1 0,-3 0-4 16,2 1 0-16,-2 0-4 0,-2-1-1 0,4 1 0 15,-1-2 5-15,-2 1-2 0,4 0 4 0,-4 0 3 16,3-1-2-16,-1-1 2 0,1 1-9 0,5-2 8 16,-8 1-11-16,8-1-3 0,-9-3-3 0,4 1 0 15,4-2-5-15,-2 1 2 0,3 3-5 0,-1-9-2 16,2 4 3-16,3-2-11 0,-4-4 2 0,3 0-9 15,-1 3-2-15,2-3 9 0,0 3 2 0,-1-3-4 16,3 0 0-16,-5 2-1 0,3-2 7 0,2 2-1 16,2-1-3-16,-3-6 7 0,-1 4-6 0,4 0 3 15,-1-5 1-15,1 8 0 0,2-6-3 0,3 0 4 16,-3 1-2-16,2 0 7 0,-1 2 5 0,2-1 1 0,1 0-1 16,0 1 5-16,-1 0 4 0,4 1 0 15,0 1 3-15,-6 5 2 0,0-3-1 0,2 3 1 0,-4-1 0 16,-3 5 4-16,1 0 7 0,0-2 7 0,-3 3 4 15,-4 0 1-15,0 0 7 0,0 0 6 0,7 5 7 16,-7 2 0-16,-4-1 3 0,-3 4 0 0,-4 1 1 16,3 0 10-16,-5 3 2 0,-2 0-1 0,0-1 2 15,-6 3-6-15,2 2 8 0,2 1-5 0,4-8-6 16,1 1 3-16,-3-1-9 0,2-1-1 0,0 2-1 16,2-2-9-16,0 3 0 0,-1 0-7 0,0 0 0 15,0-1 5-15,1 2-1 0,2 0-1 0,0 1-3 16,5-3-8-16,-2-3 1 0,2 4 1 0,2 0 5 0,0-2-2 15,6-2-11-15,-3 1 3 0,6 0 5 16,-1 0 1-16,4-1 1 0,7-1-10 0,-2 2 4 16,6-2-12-16,-2-2 12 0,7 4 2 0,-1-4-1 0,2 5-1 15,-5-7-3-15,-6 2 0 0,3-1-1 16,-1 3-8-16,-4-4-5 0,-1 2-13 0,0 0-23 0,-4 0-21 16,-1-2-18-16,-2 3-34 0,1 0-35 0,-4-1-46 15,1 0-47-15,0-1-63 0,-4 1-235 0,2-1-595 16,1-1 264-16</inkml:trace>
  <inkml:trace contextRef="#ctx1" brushRef="#br0" timeOffset="97171.2">30357 14456 36 0,'5'-3'179'0,"3"2"-1"0,-3 1-5 0,4 0-3 15,-9 0 5-15,15-1-5 0,-4 0-3 0,-3-1-2 16,-1 2-7-16,2-2-3 0,-1 2-4 0,-2-1-10 16,0 1-11-16,-6 0-4 0,8-1-4 0,-8 1-7 15,10-1-4-15,-6-1-9 0,-4 2-9 0,8 2-6 16,-3-1-4-16,1 0-6 0,-1 1-4 0,4 1-3 0,-4 0 5 16,6 1-2-16,1 1 3 0,-3-1-1 15,0 3-3-15,-1-4-10 0,-2 1-3 0,-1 0 2 16,-1 1 5-16,0-3 7 0,-1 4-12 0,-6-2-2 0,2 4 1 15,-3 1-4-15,-4 0 0 0,-2 4-10 0,-3 1 2 16,-6-2 2-16,6 4-4 0,-6 0 4 0,6-3-7 16,-2-1 1-16,1-1-3 0,0 0-5 0,4 2-2 15,2-6-4-15,2 3-1 0,-3-2-7 0,2 0 2 16,4-2-4-16,0 2-5 0,0-2 2 0,2 2-2 16,0-4-7-16,-2 4 3 0,6-3 0 0,-2-1-2 15,2 1 1-15,1-2-7 0,-1 0-11 0,3-2 5 16,-1 2-5-16,2-2-6 0,1 0-6 0,2-1-2 0,2 0 7 15,-2 0-4-15,0 0 2 0,3 0-8 16,-2-3-20-16,0 0-12 0,1 2-21 0,1-1-29 16,-3-1-29-16,-1-1-41 0,0 2-36 0,-4 0-38 0,3-2-33 15,-2 1-275-15,-3 0-607 0,1-1 269 0</inkml:trace>
  <inkml:trace contextRef="#ctx1" brushRef="#br0" timeOffset="97487.62">30793 14548 178 0,'-3'-4'204'0,"3"4"-3"16,3-4-13-16,-3 4-12 0,0 0-13 0,0 0-14 16,0 0-12-16,0 0-7 0,0 0-11 0,0 0-5 15,-3 13-5-15,3-9-4 0,0 4 1 0,0 0 4 0,0 3-3 16,0-1 3-16,0 0-4 0,0-1-1 0,0 1 0 15,0 1 4-15,0 2-2 0,0-1-7 0,0 0-7 16,0-1-11-16,3 1 2 0,-3-1-12 0,1 2-4 16,-2-8-14-16,2 8-1 0,-1-4-4 0,0 0-5 15,0-2-9-15,3-2-8 0,-3 2-7 0,1-3-11 16,-2 1-15-16,2-1-17 0,-1 1-18 0,0-2-20 16,0-3-26-16,0 4-16 0,0-4-22 0,0 0-18 15,0 0-20-15,0 0-14 0,0 0-11 0,0 0-20 16,4-18-11-16,-4 11-145 0,0 0-395 0,0-3 175 15</inkml:trace>
  <inkml:trace contextRef="#ctx1" brushRef="#br0" timeOffset="97682.1">30790 14494 117 0,'0'-2'202'16,"0"2"-3"-16,-1-3-3 0,1 3-7 0,0 0-8 15,0-8-3-15,0 8-2 0,1-4-5 0,3 2-7 16,4-2-11-16,-3 2-12 0,8-2-15 0,-3 2-10 15,4 0-7-15,-2 0-16 0,4-1-9 0,2-1-12 16,-5 4-7-16,1-1-9 0,3 2-11 0,-1-1-16 16,-5 3-24-16,2-2-29 0,-4 1-29 0,-1 1-32 15,-3 1-31-15,3-1-44 0,-3 0-34 0,-4 3-179 16,-1-1-404-16,0 0 180 0</inkml:trace>
  <inkml:trace contextRef="#ctx1" brushRef="#br0" timeOffset="97882.56">30810 14643 47 0,'0'0'243'0,"0"0"-12"0,0 0-4 0,0 0-13 16,0 0-19-16,0 0-15 0,0 0-17 0,16 0-16 15,-16 0-18-15,14-3-15 0,-5 2-24 0,-1-1-18 16,2 1-27-16,2 1-30 0,-2 0-30 0,1-2-44 15,1 1-28-15,-1-2-50 0,0 0-166 0,-3 5-328 16,0-5 147-16</inkml:trace>
  <inkml:trace contextRef="#ctx1" brushRef="#br0" timeOffset="98091">31084 14563 156 0,'0'0'206'0,"9"0"-7"0,-9 0-9 16,9 0-12-16,-2-4-17 0,-7 4-14 0,11 4-12 15,-1-7-17-15,1 7-6 0,1-4-19 0,1 1-17 16,0 3-24-16,-2-1-21 0,2 0-24 0,0 2-32 16,-3-2-22-16,3-2-60 0,0 3-32 0,-3 1-119 15,-3-3-278-15,-4 3 123 0</inkml:trace>
  <inkml:trace contextRef="#ctx1" brushRef="#br0" timeOffset="98296.46">31134 14696 160 0,'-9'0'220'16,"9"0"2"-16,0 0-9 0,0 0-9 0,0 0-24 0,0 0-11 15,0 0-17-15,0 0-17 0,18 4-11 0,-18-4-20 16,14 0-14-16,-7 0-25 0,4 1-26 0,1 0-34 16,-1 1-39-16,-2-2-43 0,4-3-29 0,-2-1-59 15,-3 4-119-15,2-1-306 0,-1 1 135 0</inkml:trace>
  <inkml:trace contextRef="#ctx1" brushRef="#br0" timeOffset="98581.15">31511 14589 171 0,'0'0'192'16,"12"2"-15"-16,-7-3-5 0,-5 1-17 0,9-1-13 16,-3 0-19-16,1 1-10 0,1 0-10 0,5 1-12 15,-1-2-19-15,-1 3-13 0,0-1-30 0,-1-1-24 16,1 2-28-16,-2-2-36 0,1 0-32 0,-5 0-26 16,-1 3-102-16,0-1-238 0,0 2 105 0</inkml:trace>
  <inkml:trace contextRef="#ctx1" brushRef="#br0" timeOffset="98771.24">31528 14731 8 0,'0'0'228'0,"0"0"-15"0,0 0-12 0,14-1-26 0,-14 1-18 16,9-3-16-16,0 2-14 0,-3-2-23 0,5-1-21 15,0 0-23-15,6-3-26 0,0 3-34 0,0-3-33 16,6 4-32-16,-1-2-37 0,-3 2-121 0,3-5-239 16,-3 3 106-16</inkml:trace>
  <inkml:trace contextRef="#ctx1" brushRef="#br0" timeOffset="99148.24">32058 14523 135 0,'-2'-4'146'0,"2"4"-2"0,-3-4-4 16,-1 2-13-16,4 2-7 0,-10-3-13 0,4 3-4 16,6 0 1-16,-9 1 3 0,4 2-2 0,1 1-2 0,-3-1 3 15,2 5 7-15,-2 0 5 0,1 3 8 0,1-2 7 16,-2 2 4-16,0-1-2 0,2 2 2 16,0 3-1-16,0 0 4 0,-1-1-2 0,2-1 0 0,1-1-11 15,1-2 9-15,0 3-10 0,1-4-6 0,0 5-10 16,2-6-10-16,-2 0-5 0,1 2-5 0,1-4-5 15,2 0-8-15,1 2-17 0,-1-2 10 0,4-2-18 16,2 1-7-16,-3-3-12 0,3 0 4 0,2 1-10 16,2-6-5-16,-1 2-7 0,-1-2 10 0,2-4-27 15,1 2-13-15,-1-4-7 0,1-4-16 0,-4 0-7 16,3-1-6-16,-3-1-15 0,0 1-6 0,-3-3-4 16,-2 0-4-16,0 0-9 0,-3-2 1 0,-2 2 2 15,0-1 1-15,-3 5 6 0,-5 3 0 0,4-2 4 0,-5 4 7 16,0 1 10-16,-1 2 6 0,1 0 2 15,0 2 4-15,-1-2-10 0,-2 4-15 0,2 0-23 16,0 2-20-16,-1 0-48 0,0 1-37 0,0 2-207 0,-1 0-439 16,2 1 195-16</inkml:trace>
  <inkml:trace contextRef="#ctx1" brushRef="#br0" timeOffset="102148.16">30558 14960 115 0,'-3'3'248'0,"-2"0"-3"16,1-1-12-16,0 2-10 0,1 1-18 16,1-3-7-16,-4 5-7 0,2-3-12 0,-1 3-15 0,-1 1-13 15,2 0-3-15,-1 1-8 0,-4 0-2 0,2 1 2 16,0 1-12-16,-5 3-1 0,-4 6-7 0,0-5 2 16,-3 4-13-16,0 1 5 0,-4 1-9 0,0-1-7 15,-3 3-3-15,3-3-6 0,-9 0-6 0,4-2-7 16,-2 3 4-16,-2-3-5 0,-3 4-1 0,3-6-2 15,-14 6-7-15,14-7-3 0,-3-2-1 0,-1-1-7 16,-3-3-3-16,-12 6 2 0,14-8-5 0,1 0-3 16,-16-1 0-16,12-2-3 0,-11 3 0 0,12-4-9 15,-1 0-2-15,-16-2-2 0,1-1-10 0,1 0 2 0,-2 0 2 16,2-4-6-16,-1 1-3 0,-2-2-1 0,2-1 0 16,0-1 1-16,1-2-4 0,-5 0-1 0,6-7 4 15,-2 4 0-15,2-4 0 0,2-1 4 0,-1-1-8 16,-3-3 6-16,9-2-3 0,-4 2-2 0,4-1 1 15,-1-3 0-15,3-2-8 0,1-1 2 0,3-3-3 16,2 0 6-16,10 6-7 0,-9-10 2 0,-2-2-3 16,5 1 2-16,-1 0 4 0,3 0-4 0,2-1 2 15,9 7-7-15,6 0 5 0,-2 0 0 0,1 0-3 16,0-1 6-16,6-2-4 0,4 6 2 0,-2 1 1 16,4 8-3-16,0 0-1 0,4 1 3 0,-5 0-2 15,5 5 0-15,0-2-3 0,3 5 5 0,-1 1 0 16,-2 2 0-16,0-3-4 0,3 2 1 0,-3 1 3 15,0 0 0-15,0 1 0 0,0 0-3 0,0 2 2 0,-3-1-1 16,3-1 9-16,-2 0-6 0,-4-1-4 0,4 3 6 16,-3-1 2-16,1-1 1 0,-1 0-2 0,-1 0 2 15,-2-3-5-15,2 4 6 0,-1-2 1 0,0 0-7 16,0 2-2-16,0-3-1 0,0 0 3 0,-1 1 0 16,0-1 0-16,3-1-1 0,-1 1 0 0,4 2-4 15,-2 0 3-15,0-4 1 0,1 3-3 0,1 0-1 16,-2 0 3-16,3-2-3 0,0 1 0 0,-1 1 2 15,1 0-2-15,0 0 1 0,0 2-3 0,1-3 3 0,-2 2 2 16,2 0 0-16,0-1-2 0,-1 1 3 16,1 0-3-16,-1 1 1 0,1-2 2 0,-3 2 1 15,3 4 2-15,-1-4-2 0,0 0 3 0,1 4 0 0,-2-8 0 16,2 8 2-16,-1-4-1 0,1 4 0 0,0 0 4 16,-4-2-2-16,4 2 2 0,-1-3-4 0,1 3 5 15,0 0-3-15,-3-4-3 0,3 4 5 0,0 0-3 16,0 0 1-16,0 0-2 0,0 0 1 0,0 0-3 15,0 0 1-15,0 0-2 0,0 0-3 0,-5-2 11 16,5 2-11-16,0 0 1 0,0 0 0 0,0 0-3 16,0 0 3-16,0 0 0 0,0 0-2 0,0 0 4 15,0 0-5-15,0 0 4 0,0 0-6 0,0 0 1 0,0 0 2 16,0 0 5-16,0 0 0 0,0 0-4 16,0 0 0-16,0 0-1 0,0 0 5 0,0 0 2 15,0 0-3-15,0 0-3 0,0 0 1 0,0 0 8 0,0 0-7 16,0 0-1-16,0 0 0 0,0 0 3 0,0 0-2 15,0 0-1-15,0 0 1 0,0 0 0 16,0 0 4-16,0 0-8 0,0 0 1 0,0 0 1 0,0 0 3 16,0 0-4-16,0 0 2 0,0 0-4 0,0 0 2 15,0 0 0-15,0 0 5 0,0 0-7 0,0 0 1 16,0 0-1-16,0 0 0 0,0 0 3 0,0 0-1 16,0 0-1-16,0 0-1 0,0 0 2 0,0 0-2 15,0 0 5-15,0 0-6 0,0 0 2 0,0 0 5 0,0 0-8 16,0 0 4-16,0 0 2 0,0 0 1 0,0 0-4 15,0 0 2-15,0 0-1 0,0 0 0 16,0 0 1-16,0 0 0 0,0 0-4 0,0 0-1 0,0 0 5 16,0 0-4-16,0 0 2 0,0 0 0 0,0 0-1 15,0 0 7-15,0 0-6 0,0 0-4 0,0 0 3 16,0 0 5-16,0 0-1 0,0 0-2 0,0 0-1 16,0 0-1-16,0 0 3 0,0 0-3 0,0 0-1 15,0 0 5-15,0 0-1 0,0 0-3 0,0 0-1 16,0 0 0-16,0 0 2 0,0 0-3 0,0 0 3 15,0 0 2-15,0 0-5 0,0 0 4 0,0 0-1 16,0 0 1-16,0 0 1 0,0 0-1 0,0 0-2 16,0 0 0-16,0 0 2 0,0 0-2 0,0 0 2 15,-2 9 1-15,2-9 1 0,0 0 3 0,0 0-4 16,0 0 1-16,0 0 0 0,-4 1 0 0,4-1 2 0,0 0-1 16,-4 2 1-16,4-2-2 0,-1 4-3 0,1-4 2 15,-3 5 2-15,3-5-1 0,-2 3 2 0,2-3-2 16,0 0 0-16,-3 3-1 0,3-3 0 0,0 0 0 15,0 0-1-15,0 0 0 0,0 0-3 0,-4 1 3 16,4-1 7-16,0 0-5 0,0 0 0 0,0 0 1 16,0 0-6-16,0 0 4 0,0 0 2 0,0 0-2 15,0 0-4-15,0 0 1 0,0 0-1 0,4 5 1 16,-4-5 4-16,0 0 0 0,0 0-3 0,0 0 0 16,0 0-2-16,0 0 1 0,0 0 1 0,0 0 6 15,0 0-6-15,0 0-2 0,0 0 2 0,0 0 1 16,0 0 0-16,0 0-1 0,0 0-1 0,0 0-2 15,0 0 3-15,0 0-2 0,0 0 5 0,0 0-6 0,0 0 7 16,0 0-4-16,0 0-1 0,0 0-3 0,0 0 5 16,0 0-1-16,0 0 2 0,0 0-2 0,0 0-2 15,0 0 8-15,0 0-8 0,0 0 2 0,0 0-1 16,0 0 1-16,0 0-1 0,0 0 2 0,0 0-4 16,0 0 3-16,0 0 2 0,0 0-1 0,0 0 2 15,0 0-5-15,0 0 3 0,0 0 0 0,0 0-1 16,0 0 2-16,0 0 1 0,0 0 1 0,0 0-3 15,0 0 5-15,0 0-3 0,0 0-1 0,-10 0 0 0,10 0 3 16,-4 4-6-16,4-4 3 0,-8 2 0 16,6 1-1-16,-2-1-2 0,0 0 5 0,0-2-1 15,4 0-3-15,-9 4 8 0,8-2-7 0,1-2 3 0,-9 3-2 16,7-1 1-16,2-2 3 0,-9 5-1 16,5-4 3-16,-3 0-3 0,4 2 1 0,1 0 0 0,-5-2 0 15,0 2 10-15,-2 0-9 0,0 0 1 0,0 2 2 16,-2-1-2-16,-1 0 3 0,-3 2 0 0,-2 0-2 15,0-2 9-15,0 1-9 0,-1 1 6 0,1-3 4 16,1 2 0-16,0-2 1 0,3 0-3 0,-6 2 0 16,0 0 1-16,3 2 5 0,-2-1 12 0,0-3 2 15,5 1-5-15,-3 2-2 0,-2 1-5 0,1-3 6 16,-1 3-9-16,-1-1-2 0,-1-1 8 0,4 1-1 16,-4 1 2-16,4-2-5 0,-4 0-2 0,3 1-3 15,-1 0 3-15,-2-1 4 0,7 0 5 0,3 0-5 0,-8 1-5 16,4 0 1-16,-4 0-1 0,2-2 0 0,4-1 0 15,-1 3-1-15,-1-3 1 0,4 2-2 16,-3-2-5-16,-3 0 4 0,-2 4-3 0,2-2-2 0,-1-1 8 16,0 2 6-16,3-3-1 0,-2 2-2 0,0-2 1 15,-3 1-5-15,-2 1 2 0,-2 0-6 0,5-3 6 16,0 1 2-16,1 0-1 0,0-2-4 0,-1 0-2 16,-4 4-3-16,3-2 7 0,1-1-5 0,5-1-1 15,-3 1 0-15,3-2-2 0,1 2 0 0,-1-1-2 16,0-1 1-16,-5 4-4 0,8-4 1 0,2 1-1 15,-1-1 0-15,-1 0-2 0,6 1-2 0,-3 0 3 16,7-1-2-16,-10 1-5 0,10-1 6 0,0 0-7 16,-6 2 1-16,6-2-2 0,0 0 3 0,0 0-4 15,-6-3 1-15,6 3 4 0,0 0-2 0,-4-3-3 16,4 3 0-16,-3-5 0 0,3 5 1 0,0 0-1 0,-4-3 1 16,4 3 0-16,-5-3 1 0,5 3 1 0,-5-5 5 15,1 1-6-15,2 2 0 0,2 2 3 0,-8-4-7 16,4 3 3-16,0-1 2 0,4 2-4 0,-7-5 3 15,0 3 3-15,2 2-5 0,-4-3 0 0,-1 1-4 16,-3 0 2-16,2 1 5 0,-1 1-8 0,1 0-1 16,-1 0 5-16,1 0 0 0,0 0-2 0,-2 0 5 15,1-2-5-15,-3 2 3 0,1 2-1 0,0-2 1 16,1 1 0-16,1 1 8 0,-2 0-9 0,1 0-1 0,2-1 1 16,-4 1-5-16,-3-2 1 0,5 4-1 15,-5-1 0-15,7-1 10 0,0 0-6 0,2 0-2 16,2 3 1-16,-1-4-2 0,3-1 4 0,0 3 1 0,5-3-5 15,0 0 1-15,-10 0 4 0,10 0-13 0,0 0-2 16,-8-2-7-16,8 2-4 0,0 0-1 0,0 0 0 16,0 0-5-16,0 0 3 0,0 0-1 0,8-9-5 15,-3 6 0-15,0 1-3 0,1-2 4 0,1 1-3 16,-1-1-5-16,4-1-2 0,0-2 1 0,1 1-2 16,1 1-1-16,0 1 1 0,6-2 6 0,-7-1-4 15,7 0 0-15,1 3 8 0,-1-4 0 0,-4 6 2 16,4-2 2-16,0-2 1 0,-4 2 5 0,-1 1 7 15,1 1-4-15,-3-1 3 0,-4 1 5 0,1 1-3 0,-3-1 6 16,0 0-2-16,-5 2 5 0,9-3 3 16,-5 3 2-16,-4 0 2 0,0 0-1 0,0 0 2 0,0 0 2 15,0 0 2-15,0 0 4 0,-18 3-2 0,8-1-5 16,-1 1 7-16,2 0-2 0,-2 0-3 0,-1-1-1 16,1 2 2-16,-6 1 2 0,4 1 0 0,-1-2-1 15,0 2-1-15,3-2-1 0,-5 1 1 0,1 2 0 16,4-1-1-16,0 1-1 0,1-4-1 0,1 3 0 15,3 0-1-15,1-3 3 0,-2-2-1 0,5 2 0 16,-1 2-1-16,2 2 2 0,-2-4 3 0,5 5-3 16,-2-1 1-16,2-2 0 0,3 2-2 0,3 2 0 0,0 0 0 15,3 3-1-15,3-1 3 0,9 0-4 16,-7-1 5-16,1 0-3 0,1-1 2 0,7 3 3 16,-10-5-4-16,7 0-3 0,-3-1 3 0,0 1 0 0,-1-2-1 15,2 0-1-15,-7 1-2 0,-4-4-7 0,1 1-11 16,1 4-32-16,-4-5-36 0,-3 2-34 0,5-3-34 15,-7 3-36-15,1 0-33 0,-2 1-36 0,-1 2-53 16,-1-2-33-16,-3-1-58 0,-6 4-223 0,2 0-681 16,-5 3 303-16</inkml:trace>
  <inkml:trace contextRef="#ctx1" brushRef="#br0" timeOffset="104028.49">21901 15128 93 0,'-7'-1'175'16,"7"1"-1"-16,0 0-19 0,0 0-4 0,0 0-11 16,0 0-4-16,0 0-9 0,0 0-6 0,0 0-10 15,0 0-5-15,0 0-9 0,0 0-8 0,0 0 4 16,0 0 4-16,19 4 0 0,-19-4-10 0,11 0-3 15,-6-2-7-15,3 2-6 0,4 2-1 0,0-2-4 16,2-3-3-16,-1 3-2 0,-1 0-2 0,9 1-4 0,0-1-3 16,0 0-2-16,2 0 3 0,-3 0-13 15,10 0 3-15,-2 0-2 0,1 2 1 0,-7-1-2 0,8 0 3 16,1 0 9-16,1 1-7 0,-1 0 1 0,5 0 4 16,-4 2-4-16,0-2 0 0,0 1 2 0,-1-1-4 15,4-1 5-15,-3-1-1 0,1 2-7 0,-1-4-2 16,1 2 1-16,3-1-8 0,1 2 3 0,3-3-6 15,-2 1-1-15,2-2-1 0,1 1 0 0,-2 1 0 16,14-3-4-16,-2 4 4 0,3-2-9 0,0 6-1 16,-1-6-5-16,1 4-3 0,-2 0 2 0,0 0-2 15,-15-2-1-15,18 2 3 0,-16 0-4 0,0-2-5 16,1 0 4-16,-2 0-4 0,12 1 1 0,-18 0 0 0,0-1-1 16,-2 0 0-16,-2-1-7 0,-7 1 6 0,-3-3 0 15,0 2-2-15,1-1-1 0,-7 1-5 16,-2-1-1-16,3 1 2 0,-4 1 0 0,1-2-4 0,-1 0-1 15,-1 2 8-15,-2-2-7 0,-1 1 3 0,3 0 1 16,-8 1 6-16,9-1-3 0,-5-1-4 0,-4 2 3 16,0 0-2-16,7-1-2 0,-7 1-7 0,0 0 0 15,10 0-6-15,-10 0-5 0,0 0-11 0,5-1-8 16,-5 1-13-16,0 0-14 0,8-1-11 0,-8 1-7 16,0 0-3-16,5-1-3 0,-1-2 1 0,-4 3-2 15,5-2 2-15,-5 2 2 0,9-1 9 0,-5-2 8 16,-4 3 6-16,5-1 7 0,-1-2 7 0,-4 3 6 0,0 0 7 15,5-1 1-15,-5 1 2 0,0 0 12 16,5-2 6-16,-5 2 9 0,0 0 6 0,0 0 7 16,0 0 7-16,0 0 3 0,0 0 2 0,0 0 4 0,0 0-1 15,0 0 1-15,0 0 2 0,0 0-2 0,0 0 1 16,0 0-1-16,0 0 0 0,0 0-5 0,0 0-1 16,0 0 2-16,0 0 1 0,0 0-7 0,0 0 1 15,0 0 0-15,0 0-1 0,0 0-3 0,0 0 5 16,0 0-3-16,0 0 0 0,0 0-3 0,0 0-2 15,0 0-3-15,0 0-9 0,0 0-17 0,0 0-20 16,-14 7-23-16,14-7-33 0,0 0-45 0,0 0-55 16,-4 3-116-16,4-3-348 0,-5 4 154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0" timeString="2021-02-26T17:16:11.414"/>
    </inkml:context>
    <inkml:brush xml:id="br0">
      <inkml:brushProperty name="width" value="0.05292" units="cm"/>
      <inkml:brushProperty name="height" value="0.05292" units="cm"/>
      <inkml:brushProperty name="color" value="#FF0000"/>
    </inkml:brush>
  </inkml:definitions>
  <inkml:trace contextRef="#ctx0" brushRef="#br0">10180 6440 67 0,'1'7'145'0,"2"4"-8"15,1 7-2-15,2 6-6 0,1 7-3 0,-1 1-10 16,8 13-5-16,-2 1-1 0,0 2 0 0,1 2-3 15,-1-1-1-15,-1 2-5 0,1-2-1 0,0 1-8 16,1 1-2-16,-4-2-6 0,5 2-3 0,-5 1-4 0,5-4-1 16,-5 2-11-16,1-1-5 0,-2 1 0 0,-2-4 0 15,2 3-3-15,-3-3-4 0,-1 3-3 0,-1 1-4 16,-6-2-5-16,3 2-4 0,-1-1-1 0,-3-3-1 16,0 2-7-16,-10 2-3 0,5 0 1 0,0 0-3 15,-5-1-3-15,-4-2 0 0,0 0-3 0,0-3 1 16,0-10 2-16,-6 10 5 0,5-12 3 0,-1-1-6 15,-1 1 4-15,-11 4 1 0,8-8-3 0,-1-1 7 16,1-1-2-16,0-6-3 0,0 2 3 0,1 1-1 0,1-5-2 16,4 0-8-16,3-6 1 0,-2 2 0 0,3-4-2 15,4-2-5-15,1-2 1 0,0 0-10 0,1 0-11 16,2-1-18-16,2-1-21 0,-1-2-32 0,2-1-17 16,3-1-22-16,0 0-20 0,0 0-33 0,0 0-27 15,0 0-209-15,2-12-440 0,0 7 195 0</inkml:trace>
  <inkml:trace contextRef="#ctx0" brushRef="#br0" timeOffset="27483.96">6401 10268 183 0,'0'0'162'0,"0"0"-8"0,0 0-13 16,0 0-7-16,0 0-8 0,0 0-10 0,0 0-11 16,0 0-8-16,0 13-4 0,1-7-8 0,3 3-6 15,-1-2-6-15,-1 1-3 0,2 4-2 0,-3 0-5 16,2 5-5-16,-2-1-4 0,4 0-6 0,-5 5-3 0,1 3 3 16,-1-5-4-16,0 6-4 0,-1-1-1 15,-1-5-3-15,-2 7 7 0,1 1-7 0,0-8 7 16,0-1-1-16,-3 6 1 0,2-4-2 0,1-2-7 0,1-1-1 15,0-1 3-15,1-5-6 0,0 1-2 0,-2-3-2 16,2 0-6-16,0-4-6 0,-1-1 2 0,1 0 3 16,1 2-8-16,-1-4-9 0,1 2-14 0,0-4-16 15,-3 6-29-15,3-6-21 0,0 0-24 0,0 0-37 16,0 0-26-16,0 0-32 0,-6-15-120 0,5 8-344 16,-2-3 153-16</inkml:trace>
  <inkml:trace contextRef="#ctx0" brushRef="#br0" timeOffset="27619.41">6400 10239 115 0,'0'-8'122'0,"0"8"-13"0,-2-3-12 0,2 3-22 0,0 0-24 16,-1-4-45-16,1 4-62 0,0 0-31 0,0 0-93 15,0 0 41-15</inkml:trace>
  <inkml:trace contextRef="#ctx0" brushRef="#br0" timeOffset="28036.3">6907 10105 64 0,'-8'0'126'0,"2"-2"-5"0,-3 4-13 0,0-1-8 0,0 3-11 15,0-2-3-15,-3 5-15 0,0-1-6 0,2 1-2 16,0 3-2-16,1 2-17 0,0 2 11 0,0 0-3 15,1 3-9-15,2 2 8 0,0 6-5 0,3 2 1 16,-1 0-10-16,0 1 2 0,2 2-1 0,-1 0 3 16,3 4-8-16,-1-2 6 0,1 1-7 0,-3-1 4 15,2 1-2-15,-3 3 4 0,3-4-5 0,-2 2 6 0,-1-5-2 16,2 1 3-16,-2-5-5 0,0-5-3 16,-1-2-1-16,1-2-6 0,0-4 3 0,2-2 0 15,-1 0 0-15,2-3-6 0,-3-2-2 0,4 0-5 0,-4-2-11 16,4-3-18-16,0 0-38 0,0 0-18 0,-10-17-34 15,7 7-40-15,1-2-138 0,-2-4-306 16,-6-8 135-16</inkml:trace>
  <inkml:trace contextRef="#ctx0" brushRef="#br0" timeOffset="28184.39">6576 10581 38 0,'0'0'164'0,"0"0"-7"0,12 6-12 0,-6-7-11 16,-6 1-17-16,20-7-6 0,-7 4-6 15,5 0-8-15,0-3-14 0,1 1-18 0,0 0-32 0,1-5-54 16,0 7-99-16,-3 1-65 0,-3 1-201 0,-3-3 90 16</inkml:trace>
  <inkml:trace contextRef="#ctx0" brushRef="#br0" timeOffset="28784.79">7430 10392 59 0,'4'8'154'0,"6"2"-4"0,-2 5-11 0,-2 0-7 16,3 2-18-16,6 6-5 0,-6-1-6 0,5 2-9 0,-1-3-6 16,1 5-12-16,-5-8-5 0,1 3-8 0,4 3-5 15,-5 2 1-15,4-2-13 0,-3-8-4 0,-1 1-3 16,-1 2-6-16,1-2-1 0,-2 0-4 0,0-2 0 16,-1 0-4-16,-1-3 0 0,2 2-3 0,-4-4-4 15,1-2 2-15,-2 0 0 0,0-1-11 0,1-3-7 16,-2 3-9-16,0-1-30 0,2-4-16 0,-3-2-33 15,1 3-33-15,-1-3-138 0,0 0-278 0,0 0 123 0</inkml:trace>
  <inkml:trace contextRef="#ctx0" brushRef="#br0" timeOffset="28985.26">7726 10492 47 0,'-4'0'194'0,"4"0"-9"0,0 0-8 0,-17 4-5 15,8 4-8-15,-2 0-12 0,-4 6-10 0,-5 4-10 16,2 1-9-16,-4 4-8 0,2 1-5 0,-1-3-10 16,-2 3-5-16,0 0-12 0,3 3-6 0,-1-3-9 15,1-1-8-15,0-2-6 0,7-6-16 0,1-1-15 16,3 0-26-16,2-5-38 0,0 1-41 0,2-4-62 16,0-1-197-16,2 1-368 0,1-3 163 0</inkml:trace>
  <inkml:trace contextRef="#ctx0" brushRef="#br0" timeOffset="29584.7">8406 10530 22 0,'0'0'127'15,"0"0"-10"-15,0 0-7 0,0 0-3 0,0 0-7 16,0 0-29-16,0-2 9 0,0 2-1 0,0 0-6 16,0 0 0-16,0 0-10 0,0 0 2 0,4 16 3 15,-7-8-7-15,3 2-11 0,-1 2 0 0,-3-1-3 0,3 4-4 16,-2 1-4-16,2-1-4 0,-1 3-6 0,-2-4-1 15,1 3-6-15,2-1 7 0,1-2-10 0,-6-2-4 16,3-3 1-16,1 3-4 0,0 0-15 0,0-2-15 16,0-1-22-16,2-3-14 0,-1 1-25 0,0-1-23 15,2 0-21-15,-1-3-83 0,0-3-222 0,3 2 99 16</inkml:trace>
  <inkml:trace contextRef="#ctx0" brushRef="#br0" timeOffset="29976.67">8676 10443 89 0,'-5'-1'129'0,"5"1"-11"16,0 0-8-16,-8-2-2 0,8 2-23 0,-9 3 5 0,9-3-15 15,-5 4-11-15,0-1 2 0,-3 2-13 16,3 1-4-16,0 2-2 0,0 1-5 0,-3 0 1 16,2 1-6-16,0 0-1 0,2-1-2 0,1 3-5 0,-1-3 1 15,3 0-10-15,1 2-4 0,0-3-2 0,5 3 1 16,-2-2 0-16,-1-2 4 0,3-2-9 0,5 1 5 16,-2-1-2-16,1 2-3 0,4-1-5 0,-3-3-2 15,3 3 3-15,0-1-1 0,-3-1 4 0,4-2-11 16,-3 1 9-16,-4 2-7 0,3-2 3 0,-5 3 1 15,0-2 2-15,0 2 8 0,-1 2 16 0,-1 3 12 16,-3 4 1-16,-3 1-2 0,-2-2-4 0,-3 2 3 0,0-1 4 16,-3 0-12-16,1-2 3 0,-1 1-7 0,-1-1-2 15,-1-2-4-15,3-1-7 0,1-3-10 16,0 1-21-16,-1-2-58 0,2-4-63 0,3-2-156 0,-3-1-316 16,5-2 140-16</inkml:trace>
  <inkml:trace contextRef="#ctx0" brushRef="#br0" timeOffset="32052.87">9590 10547 35 0,'-2'9'146'0,"1"0"-12"0,0 7-11 0,-3 3-6 0,1 4-11 16,0 4-7-16,-3 1-6 0,0 4-9 0,1 0 0 16,1-1-9-16,2 0-3 0,-2 1-1 0,1 0-1 15,1-2-12-15,-1 0 4 0,-1-1-3 0,3 0-2 16,-4-4-8-16,5 0 2 0,0 1-16 0,-4-8 5 0,3 0-5 16,-3-1 0-16,1 1-7 0,2-5 0 15,0-1-6-15,-2 1 1 0,2-3-1 0,-2-1-11 0,2-2 5 16,1-4-1-16,0 2-8 0,0 1-18 0,0-6-10 15,-1 5-17-15,1-5-8 0,0 0-28 0,0 0-16 16,1-19-28-16,-1 5-143 0,0-2-283 0,0-2 125 16</inkml:trace>
  <inkml:trace contextRef="#ctx0" brushRef="#br0" timeOffset="32318.64">9582 10479 86 0,'5'-3'106'0,"0"1"-8"0,1 2-11 16,-6 0-2-16,13 2-10 0,-2 0-4 0,0 0-2 16,-1 2-14-16,1 1-5 0,1-1-4 0,1 3 3 15,1-2-15-15,-4 0 6 0,2 1-9 0,-1 2-7 16,1-3 2-16,-2 3 3 0,-1 1-1 0,-4 0 0 16,2-2-2-16,-4 4 18 0,-1 2-1 0,-5-1 5 15,-2 5 1-15,-4 7-3 0,0-1-7 0,-5 2 1 16,-5-2-7-16,4-3-1 0,-2 1-6 0,4-6-1 15,2-5-5-15,-1-1-1 0,3-2-1 0,1 0-6 0,1-3-17 16,3-2-4-16,2-2-21 0,2 0-23 16,0 0-29-16,2-11-24 0,2 3-120 0,3-2-244 15,0 0 109-15</inkml:trace>
  <inkml:trace contextRef="#ctx0" brushRef="#br0" timeOffset="32670.21">10034 10476 41 0,'-7'8'155'0,"-2"0"0"0,0 2-20 15,1-2 6-15,-2 2-3 0,1 3-9 0,-1 0-11 16,0 1-7-16,2-5-9 0,3 2-9 0,-3 6-8 16,4-6-8-16,-2 5-8 0,3 0-5 0,2 1-3 0,1-4-9 15,0 2-6-15,4-4-6 0,-2 0 0 0,3-1-8 16,3 1-1-16,-4-2-3 0,10-2-3 0,-5-3-3 15,0 3-2-15,4-4 0 0,0-1-3 0,-2-2-6 16,2-2-5-16,-3 1 2 0,2-3-5 0,-2-1 1 16,-5 1 0-16,1-5-5 0,1 0-1 0,-2-2 2 15,-3 3 3-15,1-3-8 0,-2 1-9 0,-1-1 2 16,-1-1 1-16,-2 3-4 0,-3-3-10 0,1-2 4 16,0-1-3-16,-2 3 1 0,1 2 3 0,0-2-6 15,1 0 0-15,-1 3 6 0,1 1 0 0,1 0 1 0,0 3-1 16,3 1-9-16,-3-1-11 0,2 2-5 0,2-1-14 15,0 4-21-15,0 0-24 0,2-6-24 0,1 3-89 16,-3 3-233-16,8-4 103 0</inkml:trace>
  <inkml:trace contextRef="#ctx0" brushRef="#br0" timeOffset="32972.91">10391 10365 79 0,'-17'11'141'0,"12"-7"-11"0,0 1-9 16,-2 3-12-16,0 2-11 0,3-1-7 16,-1 2-14-16,-1-1-7 0,-1 1-9 0,6 0 0 0,-3 0-8 15,4-1-7-15,2 0-6 0,0 0-1 0,-1 1-7 16,6-2-4-16,-4 1 0 0,3-2-1 0,0 1-7 16,-2-1 3-16,1 1-5 0,4 0 2 0,-4-3-8 15,3 1 0-15,-2 2-4 0,-1-2 1 0,0 2 2 16,-1 2-3-16,-1-1-1 0,-3 1 9 0,-3 0 7 15,2 4-2-15,-7 1-9 0,3 3 11 0,-4-4-2 16,0 1 2-16,-1 1-8 0,-2-4 6 0,6-2-3 0,-5-4 5 16,2 1-5-16,4-3-3 0,-4 0-3 0,2-2-6 15,2-2-9-15,0 1-20 0,5-2-27 16,-8-6-31-16,6-4-33 0,-1 2-133 0,2-2-265 0,1-2 118 16</inkml:trace>
  <inkml:trace contextRef="#ctx0" brushRef="#br0" timeOffset="33225.24">10649 10469 52 0,'0'4'147'16,"-1"1"-23"-16,-1 1-1 0,1-1-11 0,0 0-6 15,-4 5-5-15,1-2-6 0,4 4-18 0,-1-1 3 0,-3 0-16 16,3 3 6-16,-2-1 1 0,-1 3-10 0,3 1-4 15,-3-1-5-15,0-1 1 0,-2-2-7 0,2 4-6 16,3-1-7-16,-3-3-1 0,1 1-8 0,2-6 2 16,1 3-5-16,-1-3-8 0,1-2-5 0,1-1-20 15,3 1-13-15,-3-3-20 0,3-3-30 0,-4 0-28 16,0 0-27-16,19-9-87 0,-11-1-234 0,1-2 104 16</inkml:trace>
  <inkml:trace contextRef="#ctx0" brushRef="#br0" timeOffset="33456.62">10975 10355 131 0,'-2'12'161'16,"2"0"-14"-16,-2 5-7 0,0 1-2 0,-1 3-7 16,0-1-7-16,0 4-18 0,-1 1-3 0,0-4-9 15,-1 4-11-15,1-4-6 0,2-1-15 0,-1 5 1 16,-2-5-7-16,2-1-4 0,-1 1-4 0,3-1-7 15,0-6-7-15,-2-1 2 0,2 0-8 0,0 0-8 16,1-2-8-16,0-3-19 0,-3-1-15 0,3-1-18 0,3 0-16 16,-6-2-7-16,3-3-32 0,0 0-14 0,0 0-17 15,0 0-103-15,0 0-246 0,4-18 109 0</inkml:trace>
  <inkml:trace contextRef="#ctx0" brushRef="#br0" timeOffset="33627.16">10805 10560 58 0,'0'0'105'0,"5"-5"-6"0,0 2 1 16,-5 3-8-16,9-2-9 0,0 1-9 15,3-1-4-15,-2-1-2 0,4 1-10 0,-2-3-3 16,1 2-8-16,4-1-6 0,1 2-2 0,-4 0-4 0,0 1-8 16,4 0-15-16,-4-2-27 0,-2 5-29 15,2-2-32-15,-3 1-79 0,1 0-168 0,-1 0 75 16</inkml:trace>
  <inkml:trace contextRef="#ctx0" brushRef="#br0" timeOffset="33869.51">11247 10546 106 0,'0'0'110'0,"0"0"-9"0,0 0-2 15,8 0-9-15,-8 0-4 0,5 3-6 0,-4-1-1 16,2 5-1-16,-2-3 2 0,0 7-6 0,2-2 1 0,-2 3 0 15,-1-1-5-15,0 1 2 0,0 5-7 0,0-1-1 16,-4-3-7-16,3 0-7 0,1 0 5 0,-1-2-13 16,-2 0-1-16,-1 1-5 0,2-6-7 0,2 0 5 15,-1 0-7-15,-2 0-9 0,3-4-22 0,-1 2-15 16,1-4-26-16,0 0-33 0,0 0-20 0,0 0-50 16,0 0-86-16,0 0-253 0,10-12 113 0</inkml:trace>
  <inkml:trace contextRef="#ctx0" brushRef="#br0" timeOffset="34146.29">11408 10551 66 0,'0'0'135'0,"0"0"-7"0,0 0-5 0,0 0-5 0,0 0-3 16,7 9-7-16,-5-7-14 0,-1 1 7 0,3 3-3 15,1 2-2-15,-2 1-4 0,2 1-1 0,-1-3-4 16,2 5 3-16,-2-1-5 0,1 0-1 0,-1 1-1 15,1 5 1-15,-1-4-3 0,0 5-1 0,2-6-5 16,-2 0-4-16,0-4 0 0,0 5-5 0,-3-4-4 16,3-2-3-16,-3-1-11 0,3 0-6 0,-1-3 0 15,2 2-4-15,-3 0-7 0,1-4-1 0,1 0-4 0,-4-1-1 16,6-4 0-16,2 0-7 0,1-3-8 0,3-7-15 16,0 2-14-16,2-5-18 0,3-4-23 0,2-1-13 15,-1-2-25-15,-3 3-24 0,0-1-15 0,2 1-18 16,-7 8-36-16,-1-1-123 0,0 5-340 0,-4 4 151 15</inkml:trace>
  <inkml:trace contextRef="#ctx0" brushRef="#br0" timeOffset="34449.99">11827 10644 10 0,'3'3'119'0,"0"2"-5"0,-1-3 0 15,2 2-9-15,0-2-3 0,-2 0-7 0,-2-2-7 0,4 3-7 16,-4-3-8-16,0 0-9 0,13-5-5 0,-8 2-1 15,5-2-7-15,-1-1-12 0,-1-1 0 0,2-2 1 16,0 2-8-16,3-3 0 0,1 0-11 0,-5 1 0 16,0 0-4-16,1-1-1 0,-3-1 4 0,-1 4-5 15,-2-3-1-15,-3 5 0 0,-1-4-1 0,2 4-2 16,-5-3 0-16,0 4-11 0,-2 0 12 0,0 2-4 16,-1 2 6-16,6 0 12 0,-19 5 7 0,8 3 3 15,-4 2 11-15,2 3 6 0,3 1 1 0,-3 1 8 16,4 2-5-16,3-1 7 0,2 0-2 0,0 1-6 15,3 0-3-15,2 0-2 0,3-6-2 0,0-1-2 0,3 1-5 16,2-4-6-16,3 2-4 0,2-6-4 0,4 1-16 16,1-2-35-16,3-2-51 0,-2-2-87 0,1 0-200 15,-3-4-391-15,-3-3 173 0</inkml:trace>
  <inkml:trace contextRef="#ctx0" brushRef="#br0" timeOffset="39252.89">6635 13103 5 0,'7'0'100'16,"3"-1"0"-16,1 2-6 0,3 1-9 0,0 0 9 15,5-4-9-15,2 2 5 0,-2-2-8 0,4 2 2 16,5-2 0-16,0 1-4 0,1 1 1 0,2-2-3 15,1 0-10-15,-4-2 1 0,5 1-3 0,-1 1-6 16,0 0-3-16,0 0-8 0,0 1 0 0,0-2-5 16,-1 4 0-16,-2-1-15 0,3 3 6 0,-2-3-6 15,-2 2-6-15,-1 0 6 0,-7 3-6 0,2-1-4 16,2 3-1-16,-3-1 0 0,-2-4-4 0,0 2 1 0,-2 3-5 16,-4-3-3-16,-1-1 4 0,-3 1-4 0,1 0 3 15,-6-2 2-15,2 0 0 0,0 1-5 0,0-2-3 16,-6-1-1-16,8 1 2 0,-8-1 1 0,6 1-5 15,-6-1 4-15,0 0 3 0,0 0-3 0,0 0-2 16,1-7-3-16,-1 7 0 0,-5-8-6 0,3 4-7 16,-1-1 3-16,-2 1-5 0,-1-1-3 0,-1-1 0 0,-2-1-7 15,-2 2 8-15,0 0 3 0,0-2-8 16,0 1 7-16,-2 0 4 0,-3-2-5 0,1-1 5 16,2 2 2-16,2 0 0 0,-1 1 3 0,1 0 4 0,2 2 0 15,0 2 4-15,0-4-1 0,5 4-4 0,-1-1 3 16,1 2 3-16,4 1 1 0,-5-4 0 0,5 4-2 15,0-3-7-15,0 3 7 0,0 0 0 0,0 0 2 16,0 0-6-16,14 7 5 0,-5-6-4 0,0 4 0 16,0 2-1-16,4-1 5 0,2 2-8 0,-1 1 1 15,-1-3 2-15,2 0 6 0,2-1 1 0,-6-1-4 16,2 1-2-16,-3 0-6 0,3-3 9 0,-1 3 2 16,-1-3-7-16,-1 0 6 0,2 1-1 0,-2 0-1 15,0-1 2-15,-5 1 3 0,3-1-1 0,-4-2-3 16,1 3 8-16,3 1 12 0,-6-2 17 0,-2-2 12 15,4 3 3-15,-4 1 5 0,-1 1 3 0,-2 1 2 0,-2 3-2 16,-4-1 6-16,0 1-2 0,0-2-1 0,-2 5-2 16,-5 1-4-16,2 0-6 0,4-5-2 0,-3 2-3 15,-2 1-7-15,6-1-3 0,-2 1-3 0,3-1-4 16,0 0-12-16,2 0-6 0,-2 7-16 0,6-2-13 16,-1 2-24-16,2-4-30 0,1 3-27 0,1-6-37 15,4 2-43-15,1-1-215 0,2-2-422 0,1-5 186 16</inkml:trace>
  <inkml:trace contextRef="#ctx0" brushRef="#br0" timeOffset="41349.35">8561 12861 123 0,'-4'-4'116'0,"4"4"-3"0,-3-4-17 16,3 4-2-16,0 0-2 0,0 0 4 0,0 0-3 0,0 0-1 16,25 5 4-16,-15-1-1 0,4 0-4 15,1 1-8-15,2 2 0 0,5-2-7 0,-2 2-3 16,2-1 6-16,5-2-1 0,1 2-8 0,0-3-3 0,0 2 1 16,0-2-8-16,4 1-8 0,-5-2-1 0,4-2-6 15,-10 1-2-15,9 2-8 0,-3-1-2 0,-6-1-8 16,1-2 1-16,-4 1-1 0,1 1-2 0,0-2 2 15,1 1-7-15,-8 1-4 0,0-1-1 0,-2 0 1 16,-1 2-6-16,-3-2 1 0,-1-2-6 0,-5 2-5 16,0 0-8-16,7 4-12 0,-5-3-18 0,-2-1-24 15,0 0-18-15,0 0-11 0,-7 6-28 0,7-6-48 16,-13 1-131-16,5-2-323 0,1 1 144 0</inkml:trace>
  <inkml:trace contextRef="#ctx0" brushRef="#br0" timeOffset="42325.27">8548 12870 96 0,'-5'4'105'0,"5"-4"-10"0,0 4-16 0,0-4-4 16,0 4-7-16,0-4-4 0,6 3 2 0,-3 1-8 16,2-3 2-16,0 1-3 0,3 1 4 0,3 0-3 15,-3 0-2-15,4 2 1 0,0 1-1 0,5 0 4 16,-1 4 3-16,9 5 4 0,-10-3-8 0,8 6-3 16,1 2 3-16,-3-1-1 0,1-1-9 0,-6 2 3 15,6-2-3-15,-3-1-1 0,-5-2 0 0,5 1-4 0,-6 0 0 16,4-2 5-16,-3-1-7 0,-3 0-2 15,3-1 0-15,-1 1-3 0,-5-5-4 0,1 1 1 0,0-1-3 16,-1 2 0-16,0-3 0 0,0 0-2 0,-3-2-1 16,1-1-2-16,-2 2 1 0,1-3 0 15,-1 2 2-15,-3-2-3 0,2 0-3 0,0-1 0 0,-3-2-2 16,4 2 2-16,-4-2-3 0,2 4 0 0,-2-4 0 16,0 0-2-16,0 0 0 0,0 0 1 0,0 0-8 15,0 0 2-15,0 0-2 0,0 0-4 0,0 0 5 16,0 0-4-16,-19-4 1 0,19 4-1 0,-14 0-1 15,6 0-1-15,0 0 0 0,-4 1-2 0,0 2 1 16,-1-2 0-16,-3 5-2 0,-2 1 0 0,4 1-2 16,-4-1-9-16,0 2 1 0,0-1-1 0,1 0 3 15,-7 5-1-15,5-2-2 0,1 0 2 0,0 0-3 0,0-1 6 16,2-1 1-16,-2 1-1 0,5-4 0 0,3 2 1 16,-3-4-2-16,4 1 3 0,4 1-3 0,0-1 1 15,1-1-3-15,-2-2 3 0,3 3 0 0,2 0 0 16,1 1 3-16,0-1-3 0,1 1 0 0,3-2 1 15,-3 2 3-15,7-2 0 0,-3 0 0 0,3 0-4 16,1 2 3-16,2-3 0 0,-2 2-2 0,4-1-1 16,0-1 4-16,0 0-2 0,2-2-1 0,-2-1 2 15,6 0 2-15,-4 0-1 0,4-1 0 0,-1 1 1 16,1-2-1-16,0 1 4 0,2-2-4 0,1 2-2 16,4 1 4-16,-4-2-3 0,0-2 0 0,0 4-1 15,7-1 3-15,-3 1-1 0,-5-1-1 0,1 1 1 0,0 1 0 16,1 0 3-16,-4 2-3 0,-1 0 1 0,-3 0-2 15,-2-1 0-15,-1 1 1 0,-2-1-2 16,1 2-5-16,-6-3-3 0,3 1-7 0,-2 0-11 0,-2 1-18 16,0 1-30-16,-1-2-44 0,0 0-57 0,-3 2-190 15,0-4-396-15,-1 6 176 0</inkml:trace>
  <inkml:trace contextRef="#ctx0" brushRef="#br0" timeOffset="43492.74">10010 12982 94 0,'0'0'105'0,"-5"-5"-2"0,5 3-7 15,0 2 12-15,-1-6-6 0,-2 2 2 0,3 4-3 16,-4-4-10-16,-2 4-4 0,6 0 0 0,-5-1 7 16,5 1-8-16,0 0-13 0,-13 5-10 0,9 1-1 15,-1 2-10-15,-4 6 1 0,4 0-8 0,-4 4-5 16,4 0-9-16,-4 7 3 0,1 5-8 0,2 0 2 15,2-1-3-15,0-1 0 0,-2 3-2 0,3 0 4 16,2 0 0-16,1-1 1 0,-2-1-3 0,2-1 2 16,2-2-3-16,2 1-2 0,0-6-4 0,2-2 1 0,-2-1-6 15,1 1 1-15,-1-4-3 0,5 1 3 16,-3-7-7-16,-2 2-17 0,1-3-11 0,4 0-20 16,-5-4-23-16,5 1-46 0,1-3-49 0,-2-2-127 0,5-1-308 15,-3 0 137-15</inkml:trace>
  <inkml:trace contextRef="#ctx0" brushRef="#br0" timeOffset="43846.72">10333 13103 101 0,'-5'0'141'0,"2"-2"-15"0,3 2-12 16,-7-4-15-16,7 4-5 0,-6-1-18 0,6 1-2 15,0 0-9-15,-7 4-5 0,2-1-6 0,4 4-3 16,0-2-1-16,1 5-9 0,-2 2-2 0,2 4-2 16,-1 0-8-16,2 0 5 0,1 3-15 0,-4 6 3 15,4 0 6-15,0 1 3 0,3 5 1 0,-5-7-6 16,2 1 14-16,-1 0 0 0,0 0-5 0,-1-1 3 15,0-3-7-15,1-5 0 0,-2-1-4 0,1 0 1 0,0-2 2 16,0-1-4-16,-1-3-3 0,0 1-2 16,1-5-1-16,0-1-2 0,-2 1-4 0,2-1-6 15,-2-1-17-15,-2 1-15 0,4-4-25 0,0 0-35 0,0 0-44 16,-9-8-136-16,6 3-285 0,-2-1 127 0</inkml:trace>
  <inkml:trace contextRef="#ctx0" brushRef="#br0" timeOffset="43996.32">10230 13419 70 0,'0'0'129'0,"14"0"-20"0,-8-1-6 0,5 1-7 16,0-2-11-16,1 0-7 0,-1 0-13 0,4 0-7 0,2-3-28 16,2 2-33-16,-1 2-54 0,-4-2-71 15,-2 1-138-15,-1 0 62 0</inkml:trace>
  <inkml:trace contextRef="#ctx0" brushRef="#br0" timeOffset="44255.62">10603 13279 90 0,'0'0'183'16,"0"0"-9"-16,0 0-13 0,0 0-15 0,0 0-11 15,0 0-14-15,-5 11-11 0,5-5-8 0,0 1-4 16,0 4-5-16,0 0-2 0,0 6-13 0,0-1 4 0,0-1-7 16,1 2-9-16,2 0-2 0,-3 1-7 0,1-3-4 15,-1-3-5-15,3 1-9 0,-2-2-1 0,-1 0-7 16,0-3-2-16,1-2-10 0,3 1-8 0,-3-3-20 16,-1 0-14-16,0-1-22 0,0-3-21 0,0 0-29 15,0 0-46-15,0 0-162 0,7-11-327 0,-6 1 144 16</inkml:trace>
  <inkml:trace contextRef="#ctx0" brushRef="#br0" timeOffset="44772.75">10722 13291 123 0,'0'4'146'16,"0"-4"-16"-16,0 8 0 0,0-4-16 15,1 1-9-15,1-2-3 0,-1 3-10 0,1-3-15 0,1 1 2 16,-2-2-5-16,3 5-5 0,-2-2-3 0,2 0 1 15,0-1 6-15,-1 2-6 0,-2-2 3 0,2 3-3 16,-1 0 2-16,0-2-1 0,0 1-1 0,-2 1 2 16,0-2 1-16,0 2-3 0,0 0-6 0,0-1-8 15,0 1-6-15,0-2-1 0,0-2-5 0,0 3-2 16,0-2-4-16,0-4-11 0,-2 7 7 0,2-7-6 16,2 2-4-16,-4 2-2 0,2-4 0 0,0 0-2 15,2 3-2-15,-2-3-3 0,0 0 1 0,0 0-2 0,0 0 0 16,0 0-2-16,0 5-6 0,0-5 5 15,0 0 0-15,0 0 2 0,0 0-1 0,0 0-3 0,0 0 0 16,0 0-2-16,0 0-1 0,0 0 2 0,0 0 0 16,0 0-4-16,0 0 0 0,0 0 2 0,0 0-2 15,0 0-4-15,6 4 4 0,-4-3 1 0,-2-1 1 16,0 7-2-16,0-7 0 0,2 6 1 0,-2-2-2 16,0-4 3-16,0 5-2 0,0-5 2 0,0 0 0 15,1 4 6-15,-1-4-1 0,3 2 3 0,-3-2-4 16,0 0 5-16,0 0-1 0,0 0-2 0,0 0 0 15,0 0-2-15,0 0-3 0,0 0 4 0,-14-7-3 16,10 3-2-16,3 0-1 0,-2 1 0 0,3-2 2 0,-1 0-2 16,1 0 0-16,-1 0-8 0,1-2 7 0,0 5-2 15,1-5-1-15,3-3 2 0,-1 3-4 16,2-4-3-16,2-1-3 0,-3 3 0 0,5-6-8 0,0 2 3 16,2-2-6-16,-2 3-17 0,2 2-7 0,-4 2-15 15,2-2-7-15,-2-1-23 0,-1 4-18 0,4-1-8 16,3 2-34-16,-3 5-37 0,-1 0-124 0,-1 1-336 15,-2 0 149-15</inkml:trace>
  <inkml:trace contextRef="#ctx0" brushRef="#br0" timeOffset="45172.69">11168 13264 31 0,'-6'-4'152'0,"2"2"-11"0,4 2-13 0,-5-4-7 0,1 2-3 15,-1 0-11-15,-1 0-4 0,6 2-4 0,-11-1-10 16,6 1-7-16,5 0-8 0,-15 0-10 0,7 1-2 16,-1 2 1-16,4-1-11 0,0 0-2 0,-4 3-4 15,5-4-4-15,-1 0-6 0,1 3-2 0,0-1-6 16,2 1-3-16,-1 0-6 0,3 1 1 0,0 2-5 0,0-1 0 15,3 2-1-15,-2-3-2 0,0 2 2 16,3 0-5-16,0 1 1 0,0-1 1 0,1 2-5 16,0-3 0-16,-1 1-4 0,0 0 7 0,-2-1-1 0,2-1-4 15,0 1 2-15,-2 0-2 0,0 0 5 0,0 0-3 16,-2 0 7-16,3 1 1 0,-6-1-1 0,1 4 5 16,-2-1-4-16,0 2 3 0,-2-5-2 0,-2 2-2 15,-1 0-4-15,3-1 6 0,-2 0-16 0,-1-2 9 16,0-1-2-16,1-3-14 0,2 0-10 0,-2-2-18 15,2-2-23-15,-2 0-17 0,3-7-33 0,3-1-8 16,0-1-17-16,2 1-124 0,0-5-278 0,4 0 123 0</inkml:trace>
  <inkml:trace contextRef="#ctx0" brushRef="#br0" timeOffset="45445.95">11365 13157 5 0,'2'8'152'0,"1"4"-8"0,1 1-7 0,-2 2-3 15,1 2-14-15,-1 1-12 0,-2 2-2 0,2 5-4 16,-2 2-11-16,1-2-5 0,-2-4-4 0,-3 4-1 0,3-5-5 16,-1-1-3-16,1 6-8 0,0-7-1 15,0-3-10-15,-2-2 0 0,0 3-9 0,2-6-4 16,0 1-2-16,0-2-4 0,-1-2-4 0,1-2-6 0,0 1-7 15,1-1-15-15,-2-3-21 0,2-2-22 0,0 0-15 16,0 0-20-16,0 0-18 0,-10-13-26 0,8 5-18 16,-3-1-102-16,-3 0-260 0,0-2 116 0</inkml:trace>
  <inkml:trace contextRef="#ctx0" brushRef="#br0" timeOffset="45580.59">11206 13387 107 0,'0'0'119'0,"0"0"-7"0,0 0-10 0,0 0 0 0,11-3-8 15,-5 2-1-15,2 0-16 0,3-2-5 16,1 0-7-16,0 0-1 0,1 1-8 0,5-1-9 16,-1-3-2-16,-1-1-21 0,0 2-39 0,-4 2-96 0,-1-1-65 15,-5 2-190-15,-3 1 84 0</inkml:trace>
  <inkml:trace contextRef="#ctx0" brushRef="#br0" timeOffset="46300.67">11858 13329 87 0,'0'0'125'0,"0"-5"-8"0,0 5-9 0,0-3-5 16,0 3 0-16,0 0-3 0,0 0-10 0,0 0-8 16,0-6-2-16,0 6-5 0,0 0 10 0,0 0 9 15,0 0 5-15,5 17 3 0,-3-7-11 0,-4 1 6 16,2 5-9-16,-1 1-1 0,1-1 0 0,0 1-5 16,-3-2 0-16,2 1-4 0,-1-2-6 0,2-3-4 15,-2 0-5-15,-2-1-6 0,3-5-4 0,1 3-3 16,-3-3-4-16,2-1-9 0,1 0-4 0,0-4 0 0,0 5-4 15,0-2-5-15,0-3-3 0,0 0-4 0,0 0-3 16,0 0 1-16,11-7-7 0,-5-1 3 0,3-3-6 16,-2-2-7-16,5-3-4 0,2 0-8 0,0 1 3 15,-2-1-2-15,3 0 0 0,-2 1-2 0,1 3 2 16,-3 3-1-16,2 1 1 0,-4 2 0 0,0 3 3 16,-1 2 4-16,-1 4 0 0,2 4 0 0,-1 2-4 15,1 8 3-15,-2 1 5 0,1 7-2 0,-4 0 0 16,0 0 1-16,-1-5-1 0,-1-1 0 0,-1-1 3 0,2 0-6 15,3-7 4-15,-2 1-1 0,0 1-27 16,1-4-51-16,0-3-64 0,0-1-243 0,3-5-421 16,-3 1 187-16</inkml:trace>
  <inkml:trace contextRef="#ctx0" brushRef="#br0" timeOffset="47589.46">10901 13822 144 0,'0'6'135'0,"1"5"-6"0,-1 1-5 0,0 2-8 16,3 11-19-16,-3 3 9 0,0-3-6 0,-2 3 3 15,2-2-3-15,2 2 4 0,-2-3-5 16,-3 0 1-16,4 3 3 0,-2-4 0 0,1-5-7 0,-4 0-3 16,0-1-5-16,2 0-7 0,-2 0-2 0,-1-1-7 15,1-1-4-15,2-5-8 0,-1-2-4 0,0-2-5 16,0 2-2-16,0-3-5 0,3-2-8 0,0 0 0 15,-1-1-7-15,1-3-1 0,-3 3-3 0,3-3-6 16,0 0-6-16,0 0-3 0,-1-18-3 0,1 6-2 16,1-6-4-16,2-1-6 0,2-4 0 0,-1-4-4 15,1-1-1-15,1 4-3 0,2-4-7 0,-2 3 8 0,-2 5 0 16,-1 2 3-16,2 0 1 0,1 0 0 0,1 3 0 16,-5 7 0-16,2-2 1 0,-1 4 4 0,-2 2 1 15,3-1-6-15,-3 2 7 0,2 1-1 0,-3 2-1 16,0 0 0-16,13 6-1 0,-5 1 4 0,-3 1-1 15,3 1 2-15,2 7 2 0,-1-3-4 0,-4-1-2 16,4 5 3-16,0-8-3 0,0 4-10 0,3 4 1 16,-1 1 1-16,1-3 2 0,-3 2 1 0,1-1 5 15,0 1 2-15,3 0 4 0,-2 3 1 0,0-3 4 16,-1 1 4-16,0 6 1 0,-2-7 3 0,2-2-2 16,-1 0 1-16,-5-6 2 0,2 1 0 0,-1 0 3 15,-1-3-6-15,-1 0 1 0,2-3-3 0,-3 0-3 0,-1-3 0 16,2 3-1-16,-3-4 3 0,6-10-5 15,0-4-1-15,0-10 0 0,2-3 0 0,-2-2-7 0,3-2-5 16,0-4-8-16,-3 2-7 0,2 0-14 0,-3 1-13 16,4 0-10-16,-4 0-11 0,-2 2-12 0,-2 1-13 15,-1 4-22-15,1 6-18 0,2 4-33 0,-2 2-144 16,-1 1-337-16,0 2 149 0</inkml:trace>
  <inkml:trace contextRef="#ctx0" brushRef="#br0" timeOffset="48072.06">11513 14030 25 0,'0'0'164'0,"0"0"-10"0,0 0-11 15,0 0-11-15,-9 0-4 0,9 0-10 0,0 0-6 16,-6 3-11-16,2 0-5 0,0 0-9 15,0 3-7-15,-1-1-14 0,1 3-3 0,-2 2-6 0,1 4-3 16,1 0-5-16,-1 1 0 0,-3 1-3 0,4 0 1 16,-2-1-2-16,2 1 1 0,0-1-3 0,0 1-2 15,3 0 3-15,1 0-7 0,-2-2-2 0,4-1-3 16,-2-1-4-16,0-1-4 0,4-2 0 0,-4 1 0 16,1-4-5-16,3 0 2 0,0-1-6 0,1-2-5 15,-3-2 0-15,2 1-2 0,3-1-5 0,-7-1-3 0,10-7 0 16,-6-2-8-16,5-2 2 0,-3-3-4 15,2 0-8-15,0-2-2 0,-2-1-6 0,-1-1-7 0,-1 1 5 16,-2 2 2-16,1-1 2 0,-3 5-1 0,4 3 0 16,-4-2 9-16,0 3-2 0,0 3 7 15,1 0-5-15,-1 0 4 0,0 4-1 0,0-5 5 0,0 5 0 16,0 0-1-16,0 14 4 0,0-6 1 0,0 3 1 16,-1 4 6-16,-3 1 0 0,7 0 5 0,-3 1-2 15,0-1-2-15,0-1 5 0,1-3-8 0,0 0-3 16,2-3 6-16,-2 2-6 0,3-3 2 0,-3-2-1 15,0-1-3-15,2 0-4 0,-1-1-9 0,2-3-16 16,-4-1-25-16,0 0-4 0,12-8-26 0,-5 0-26 16,-2-3-19-16,4-4-105 0,-1 1-257 0,1-2 114 15</inkml:trace>
  <inkml:trace contextRef="#ctx0" brushRef="#br0" timeOffset="48260.55">11728 14003 68 0,'1'8'162'15,"-1"2"-2"-15,0 2-13 0,0 3-5 0,0 5-6 16,-4-2-11-16,4-1-6 0,-1 1-10 0,1 0-16 16,-3 1-3-16,1-1-12 0,-2 1-7 0,4 1-10 15,4-1-3-15,-4-2-6 0,-4-2-6 0,4-3-5 16,0 0-1-16,0-1-8 0,4-4-3 0,-4-1-17 16,0 0-19-16,0-1-20 0,0-3-27 0,0-2-23 15,0 0-41-15,0 0-34 0,0 0-88 0,-5-14-259 16,1 7 115-16</inkml:trace>
  <inkml:trace contextRef="#ctx0" brushRef="#br0" timeOffset="48856.95">11652 14127 62 0,'0'0'125'0,"10"2"-11"0,-2-3-2 16,-3 1-21-16,8-1-6 0,-3-1-12 0,7-1-4 15,2 0-7-15,-1-2-15 0,1-1-9 0,-2 1-10 16,0 0-17-16,0 0-9 0,1 1-20 0,-4 1-8 16,-1 0-4-16,-2 0-7 0,1 0 6 0,-3 1 5 15,-3 1 4-15,2 1 3 0,-3-1 7 0,-1-1 6 16,-4 2 13-16,8 0 16 0,-8 0 5 0,6-3 10 16,-6 3 7-16,0 0 6 0,0 0 5 0,9 0 0 15,-9 0 2-15,0 0-3 0,0 0-2 0,4 0 7 0,-4 0 6 16,0 0-3-16,1 3 5 0,-1 3-2 0,3 0 4 15,-3 0 3-15,-3 3 6 0,3 3-1 0,0 0 3 16,-1 0-2-16,-3 5-2 0,3 0 1 0,1-1 0 16,0 1-7-16,0 0-1 0,-3-3-9 0,3-5-1 15,0 5-8-15,0-3-2 0,0-1-7 0,3 0-6 16,-3-5-3-16,1 0-5 0,2 0 0 0,-1 1-6 16,1-4-4-16,1 1-3 0,1-3-4 0,-5 0-2 15,10-4-4-15,-4-3-10 0,1-1-11 0,0-1-16 16,2-5-11-16,-1-2-11 0,-2 1-20 0,1 2-14 15,-2-2-14-15,-1-1-15 0,-2 0-6 0,-1 1 4 16,-1 3 0-16,2-1 6 0,-2 2 14 0,0 2 8 16,0 1 6-16,-2 1 12 0,5 3 15 0,-3-1 4 0,0 0 33 15,-1 1-6-15,1 4 24 0,0 0 15 16,0-3 16-16,0 3 10 0,0 0 10 0,0 0 13 16,0 0 4-16,0 0 3 0,0 0 4 0,0 0 0 0,5 13-4 15,-3-9-2-15,-2 1-1 0,2 0 1 0,-1 0-7 16,0 2-5-16,1 0-4 0,0 1-2 0,-2 0-10 15,0 3 0-15,0 1-6 0,1-1-2 0,-1-2-5 16,2 1-2-16,-1-1-1 0,0 2 1 0,-1-3-4 16,3 2-3-16,-3-6-4 0,-3 2-2 0,3-1-9 15,0-1-14-15,3 0-17 0,-3 0-20 0,0-4-21 16,2 5-13-16,-2-5-27 0,0 0-27 0,0 0-24 16,5-13-158-16,-3 9-347 0,0-5 154 0</inkml:trace>
  <inkml:trace contextRef="#ctx0" brushRef="#br0" timeOffset="49137.31">12199 14086 105 0,'0'11'139'0,"0"-3"-22"16,0 3 0-16,0 1-1 0,0 0-6 0,0 1 1 15,-1-1-4-15,0 2-6 0,-2-4 5 0,2 2 5 16,1 3-7-16,-1-7 2 0,1 4-8 0,-3-1-8 15,3-4-7-15,-3 0-2 0,2 0-8 0,0-3-7 16,0 1-8-16,1-3-2 0,-4 2-7 0,4 0-5 16,0-1-6-16,0-3-6 0,0 0-4 0,0 0-7 15,0 0-1-15,5-12-5 0,-3 3-6 0,2-5-6 16,0-2-11-16,1 0-4 0,2-4-5 0,0 4-3 0,5-8-12 16,-3 6-16-16,1 2-11 0,-1 1-23 15,1 1-12-15,2 0-20 0,-5 5-17 0,1 1-13 16,1 5-116-16,-1 0-279 0,-2 3 123 0</inkml:trace>
  <inkml:trace contextRef="#ctx0" brushRef="#br0" timeOffset="49588.86">12470 14093 16 0,'0'0'144'0,"0"0"-12"16,0 0-2-16,0 0-16 0,0 0-9 0,0 0-11 15,0 0-10-15,-19 10-5 0,14-5-7 0,1 5-13 0,0-1-2 16,-2 3-3-16,0 4-1 0,1-1 1 16,-1 3-1-16,2-1 1 0,1 1-6 0,-1-1-6 0,0 0 2 15,-1 1-1-15,4-5 2 0,-1-1-4 0,2 0-3 16,0-3-6-16,0 1-4 0,0-2 0 16,2 0-4-16,-1-2-4 0,3-1 0 0,-3-2-9 0,3 0 4 15,-2 1-3-15,-2-4 0 0,0 0-3 0,11-7-6 16,-6 4 1-16,1-7-1 0,-1 1-12 0,2-3-11 15,-4 0-8-15,3-3-6 0,0-1-3 0,1 2-3 16,-1-1-4-16,-2 1 1 0,1-1 4 0,-3 5-3 16,2-3 9-16,-3 7 12 0,1-2-7 0,1 2 8 15,1-1 5-15,-4 4-6 0,1-1 8 0,1 1 5 16,-2 3 3-16,0 0 9 0,0 0 6 0,0 0 14 16,0 0 0-16,6 9 6 0,-6-4-2 0,0 2-2 15,0 1-4-15,4 0-4 0,-4 4 8 0,3-2-7 0,-3 1-2 16,2 3 3-16,0-3-12 0,0 0 2 0,-1 1 0 15,3-1 4-15,-1 0-4 0,0-1-2 16,0-2-1-16,1-2 0 0,-3 0-3 0,3-1-6 0,-4-1-9 16,5-1-9-16,-2-1-14 0,-3-2-6 0,0 0-10 15,0 0-20-15,11-8-22 0,-6 0-29 0,-1-2-93 16,0-1-231-16,-3-1 101 0</inkml:trace>
  <inkml:trace contextRef="#ctx0" brushRef="#br0" timeOffset="49744.99">12732 14037 104 0,'-1'11'171'0,"1"-1"-13"0,0 3-9 0,-2 5-13 15,0-2-19-15,-2 4-12 0,0-4-8 16,3 4-14-16,1-2-1 0,-2 0-12 0,0 3-20 16,0-3-29-16,-1-2-38 0,3 1-59 0,-4 0-133 0,1-2-225 15,-2 2 99-15</inkml:trace>
  <inkml:trace contextRef="#ctx0" brushRef="#br0" timeOffset="50599.21">11394 14614 19 0,'0'12'164'0,"0"9"-9"15,0 5-29-15,-2 3-1 0,2-1-8 0,-2-1-5 16,1 0-13-16,1 2-4 0,-3-2-7 0,3 2-6 16,0-4-4-16,0 1-2 0,-1-2-6 0,0-5-1 15,0-1-3-15,-1-6 5 0,2 3-11 0,-2-2-3 16,1-5-6-16,1 0-2 0,-2-4-9 0,2 0 0 0,0 2-4 16,0-2-15-16,0-4 5 0,0 0-3 0,0 0 0 15,0-18-5-15,2 2-1 0,-1-4-8 16,4-5 3-16,-1-3-3 0,-2-2-7 0,2 1-3 0,-1-1-4 15,-1-1 0-15,2 0-6 0,-3 2 0 0,1 2 2 16,0 9 3-16,1 6 4 0,-1 3-4 16,2-2 3-16,-4 6-5 0,0 1 5 0,0 4 1 0,0 0 1 15,9 15-2-15,-4 3 2 0,3 6 3 0,-1 3 0 16,1 5 4-16,0-1 0 0,1-1 0 0,0 0 5 16,-3-1 1-16,1-4-10 0,2 0 12 0,1-2 1 15,-3-7-8-15,1-1 7 0,1-6-3 0,-3 1 3 16,1-1 0-16,-1-2-2 0,-1-3 3 0,2 0-4 15,-1-3 0-15,0-2-1 0,1-3-3 0,3-6-3 16,-4-1-1-16,5-13 4 0,-1 2-4 0,0-4-5 16,-1 0-11-16,0-1-12 0,1-4-25 0,-1 1-9 0,-5-2-17 15,1 2-12-15,-2-1-21 0,3 2-25 0,-2 1-22 16,1 2-101-16,-4 7-276 0,3 3 123 0</inkml:trace>
  <inkml:trace contextRef="#ctx0" brushRef="#br0" timeOffset="51086.91">11912 14791 20 0,'-18'-5'179'16,"18"5"-10"-16,-8-2-14 0,8 2-11 0,-5-2-7 0,5 2-19 15,0 0-12-15,0 0-11 0,0 0-5 0,-4 7-7 16,2-4-6-16,-2 3-3 0,1 6 2 16,2 0-3-16,1 3-3 0,-5 3 4 0,5 0-3 0,-4 2 0 15,0-2-2-15,0-2-2 0,3 2 0 0,1 0-2 16,0-2-7-16,-3 1 0 0,3-5-4 16,0 1-6-16,0-4-3 0,-1 1-5 0,2-3-10 0,2 4 2 15,-3-4-5-15,1-3-1 0,3 1-6 0,-2-3-1 16,1-1-1-16,0 1-2 0,-3-2-2 0,9-6-2 15,1-1-8-15,-5-2-6 0,0-3-7 0,3-2-2 16,-2-3-9-16,2 0-2 0,1 1-10 0,-4-2-4 16,4 2 1-16,-5 2 4 0,0 2 2 0,0 3 0 15,-2 2-5-15,1 0 10 0,-2 2 3 0,3 3 5 16,-4 2 4-16,0 0-5 0,0 0 6 0,1 15 8 16,0-5 3-16,-2 7 7 0,-1 1 3 0,-1-1 9 15,3 1-1-15,0 0 2 0,-1-1-3 0,1 0 2 0,1-5-4 16,-1 0-2-16,0-4 1 0,0 1-1 0,0-2-6 15,4-1-2-15,-2-1 0 0,1-2-6 16,1-1-21-16,-4-2-1 0,0 0-16 0,11-8-24 0,-6 0-22 16,3-7-18-16,2 2-6 0,-1-4-16 0,0-1-6 15,0 0-9-15,4-6-5 0,-5 6-101 0,-1-2-266 16,5-2 118-16</inkml:trace>
  <inkml:trace contextRef="#ctx0" brushRef="#br0" timeOffset="51582.58">12106 14848 487 0,'8'-7'-12'0,"-2"2"12"15,-2 2 14-15,0 2 24 0,-4 1 19 0,0 0 9 16,9 5 5-16,-5 3 14 0,-3 1-6 0,0 3 13 15,-1-1 1-15,0 5 3 0,3-1-7 0,-3 2 0 16,-3-1-3-16,6 0 1 0,-2 0-1 0,-2-3-1 16,2-1-5-16,-2-1 0 0,-2 1-6 0,3-6 0 0,0 5-7 15,0-5-3-15,0 1-16 0,0-2-1 0,-1 0-3 16,1-5-1-16,0 5-5 0,1-1-4 16,-1-4-5-16,0 0-6 0,0 0-11 0,0 0-4 0,0 0-9 15,0 0-5-15,3-22-5 0,-2 11-6 0,8-4-1 16,-4-2-4-16,0 2 0 0,3 0 4 15,2-1-3-15,-1 1 4 0,0 0-3 0,-1 2 3 0,2 4 0 16,-3 2 8-16,1 0-3 0,0 4 0 0,-2 1 3 16,-1 2 1-16,-5 0 2 0,9 5 7 0,-4 0 0 15,-1 3 2-15,1 1 4 0,-1 2-2 0,-3 5 12 16,-1 0 4-16,0-4 2 0,-1 4-5 0,1-5 11 16,-1 1-1-16,-1 0 2 0,1-2 1 0,1-1-6 15,-2-2-2-15,-1 0-2 0,2-3-3 0,0 0 4 16,-1 0-4-16,2-4-7 0,0 0-3 0,0 0-2 15,0 0-9-15,0 0-3 0,9-12-3 0,-8 1-3 16,3 0-9-16,0-1 1 0,1-3-3 0,1 4-3 0,1-1 3 16,2 1 3-16,-3 1 3 0,2 0-3 0,1 0 5 15,-4 3 4-15,3 2-1 0,-3 1-3 16,0 3 5-16,4-2 3 0,-4 3-2 0,-5 0 3 0,9 6 2 16,-2 0 6-16,-4 2 1 0,0 2 3 0,3 0-1 15,-2 2 6-15,-1 1 1 0,-1-1 3 16,-1-1-4-16,1 2-4 0,-4-5 5 0,1 2-1 0,2-5-1 15,-1 4-3-15,0-6-3 0,0 2-6 0,2-1 6 16,-2-4-5-16,0 3-10 0,0-3-12 0,0 0-22 16,0 0-17-16,5-10-23 0,-2-1-26 0,-1 2-19 15,3-4-28-15,-1-2-136 0,1-2-317 0,-2 0 140 16</inkml:trace>
  <inkml:trace contextRef="#ctx0" brushRef="#br0" timeOffset="52538.83">12553 14741 15 0,'0'0'170'0,"8"4"-7"0,-8 2-18 16,1-1 13-16,-1 1-1 0,3 0-8 0,-2 3-17 16,-2 3-2-16,-2-3-9 0,6 4-9 0,-3-2-7 15,-3 3-15-15,3 2-4 0,0-5-3 0,-1 5-12 16,-2 3-3-16,2-1-5 0,1-1-3 0,-1-2-3 16,-2 3-6-16,-2 2-5 0,4-2-3 0,0-1 1 15,-6-1-5-15,6-2-1 0,-2-3-2 0,1 2-6 16,-2-2-2-16,4-3-1 0,-3 0-2 0,2-2-8 15,1-2-3-15,-2 0-3 0,2 1-3 0,0-5-6 16,0 0-5-16,0 0-7 0,0 0-1 0,7-10-9 16,-2 3-2-16,3-4-3 0,-3 2-3 0,5-5 0 15,2 1-2-15,1-3 5 0,-4 6 3 0,0 1 0 16,2-4 1-16,2 2-3 0,-5 4 2 0,3 0 2 0,-2 4 1 16,-1-1 4-16,-2 4-5 0,3 0 3 0,-9 0 2 15,9 5-2-15,-4 1 8 0,-1 0-3 16,-1 4-7-16,-2-3 7 0,0 3 4 0,-2-1 3 0,-3 2 0 15,1 0 4-15,0-1-5 0,-1 1-1 0,-4-1 0 16,-2-1 5-16,1 0-2 0,0-2 4 0,-3 0-3 16,1-1 1-16,1-2 0 0,-4-1 3 0,2 1-7 15,6-3 1-15,-2-1-1 0,3-4-6 0,1 2 2 16,-4-2 1-16,7 0 1 0,-3-3-5 0,7 2-1 16,-3-2 4-16,-3 0-2 0,6 0 6 0,-1 0-16 15,5-2 17-15,-1 4 1 0,7-4-10 0,-4 1 8 16,0 3 4-16,4-1 0 0,-3 0-1 0,1 1 0 15,2 2 3-15,-3-1-8 0,2-1 6 0,-1 2 1 0,1 0-5 16,-1 0-2-16,2-2-12 0,-2 1 4 16,1 1-2-16,-3 0 4 0,1 1-2 0,3 0-1 15,-4-3 3-15,0 1 1 0,-5 0 6 0,5 2-10 0,-5-1 7 16,-1 1 4-16,0-1-4 0,1 1 9 0,-1-1 4 16,-1-1 3-16,-2 4 4 0,0-7 6 15,0 3 3-15,0-1 4 0,0 5-6 0,-2-5 2 0,0 1 6 16,2 4-6-16,-5-5 9 0,5 5 1 0,-4-3-2 15,4 3 0-15,0 0-4 0,-10 10 0 0,1 0-3 16,4 1 0-16,0 3-5 0,1 4 3 0,-4 2 5 16,3-4-9-16,4 1-3 0,-3-2 6 0,0 1-3 15,4 0 0-15,-1 0 3 0,2-1-2 0,2-4 0 16,-2-3-4-16,3 1 1 0,-4-2 0 0,6-1 2 16,-3-1-6-16,3-2 1 0,1-2-4 0,-1-2-3 15,-6 1 0-15,18-5-6 0,-8-3-10 0,2 1-6 16,-1-5-16-16,-2-1-16 0,4-2-7 0,-3 0-13 0,0 1-4 15,2 0-3-15,-3-3-3 0,0 2-5 0,0-2 0 16,-2 2 6-16,1 4 15 0,-3 0 5 0,0 1 7 16,0 0 2-16,0 2 12 0,-1 3 2 0,0-1 8 15,0 3 4-15,1 0 17 0,-5 3 10 0,0 0 7 16,10 6 8-16,-6-4 8 0,0 3 4 0,0 0 9 16,-3 2 1-16,4 3 2 0,-1-3-2 0,0 3 0 15,2-2-9-15,-2 2 4 0,-4-1-4 0,5 1 10 16,-2-2-17-16,-2 2 14 0,3-3-2 0,-4 1-11 15,1 1 6-15,1 1-4 0,-4-2 3 0,4 1 0 16,-2 1-3-16,-2-3-7 0,1-1 6 0,1-1 3 16,0 1-6-16,0-1 6 0,0-1-9 0,0-4-8 15,0 0 7-15,0 0-2 0,0 0-2 0,0 0 0 16,3-18-1-16,-1 9-3 0,3-9-2 0,-1-2-5 16,1-3 4-16,4-1-2 0,-1 5 3 0,4-5-6 15,-3 7-8-15,5-6-11 0,-3 8-13 0,0 1-11 0,3 0-15 16,-4 4-15-16,3 0-10 0,1 0 2 0,-2 4-1 15,-1 3-16-15,1-3-15 0,-2 5-118 0,0 0-248 16,-1 0 110-16</inkml:trace>
  <inkml:trace contextRef="#ctx0" brushRef="#br0" timeOffset="52832.05">13379 14847 150 0,'-22'-2'157'16,"22"2"-5"-16,-12 0-13 0,4 2-14 0,0-2-6 15,2 3-9-15,-2 1-8 0,2-3-11 0,-1 2-14 16,2 2-8-16,1 1-6 0,2-2-6 0,-2 2-4 16,1 4-4-16,2-4-8 0,0 5 1 0,2-4-8 0,2 1-3 15,-1 0-9-15,4 0-1 0,-2-2 2 16,2 3-2-16,-4-3-6 0,5 1 1 0,-1 0-2 16,1 2 3-16,0-2-9 0,-1 1-4 0,0-3 2 0,-3 1 4 15,2 0-1-15,-3 2-1 0,0-3-2 0,-1 6 6 16,-1-3 2-16,-1 3 3 0,-3-1 4 0,-3-1 2 15,0 0-2-15,-2-1 1 0,0 0 0 0,-2 0 6 16,1-3-10-16,-2 2 3 0,2-5-11 0,1-1-13 16,0-1-21-16,0-2-16 0,0-4-21 0,0-1-34 15,4-3-36-15,-1-1-159 0,-2-3-313 0,7-2 138 16</inkml:trace>
  <inkml:trace contextRef="#ctx0" brushRef="#br0" timeOffset="53069.41">13622 14620 105 0,'0'0'164'0,"10"5"-14"0,-5-3-1 16,0 3-11-16,-1 4-10 0,1 2-8 0,2 5-13 0,-1 2-10 15,-1 7-9-15,-2 1-11 0,-2 5-5 0,-1 1-4 16,-5 13-11-16,-2-10-12 0,-4 10 1 0,-2 1 0 15,0-13-6-15,3 0-6 0,-3-1-4 0,1-3-5 16,-3-1-1-16,0-5-5 0,4-8-10 0,0 0-23 16,0-6-39-16,4-4-42 0,1-3-185 0,0-2-302 15,-3-2 133-15</inkml:trace>
  <inkml:trace contextRef="#ctx0" brushRef="#br0" timeOffset="76258.23">19499 5375 98 0,'-5'0'149'0,"5"0"-1"0,-10-2 0 0,2-1-11 16,3 3-13-16,-3-2-13 0,8 2-3 0,-10-1-13 15,6 0 4-15,-2-2-13 0,2 1-10 0,4 2-8 16,-6-4-4-16,3 0-4 0,3 4-3 0,-4-5-5 16,1 1 5-16,1 0-3 0,2 4 0 0,-2-4 1 15,2 4-1-15,0 0-1 0,-4-4 1 0,3 0-7 16,1 4 0-16,0-4-3 0,0 4-1 0,-3-6 6 0,3 6-1 16,0-4 3-16,-1 0 0 0,1 4-2 0,-3-3-3 15,1-2-6-15,2 5-3 0,-3-5-2 0,-1 3 0 16,2-2 4-16,2 4 1 0,-4-5 8 0,0 1-6 15,-1 1 3-15,3-1-1 0,-2 0-3 0,0-1 3 16,1 0-4-16,-2 0-4 0,0 2 4 0,0-2 2 16,0 2-8-16,0-1 1 0,0 1 6 0,-2 0-1 15,2 0-2-15,-1-1-4 0,-1 0-8 0,2 1-1 0,0 2 12 16,0-2-6-16,0-3-1 0,-3 4-5 16,3-3-3-16,0 4 0 0,-2 0 2 0,2-3 0 15,-1 0-2-15,2 1-4 0,-1 1 1 0,-1-1-3 0,0 1 1 16,3 0 6-16,-2-1-2 0,2 1-6 0,3 2 11 15,-9-4-6-15,5 3 0 0,-1-3-4 0,1 3-2 16,-2-2-1-16,1 0-1 0,0 2 4 0,0 0 3 16,5 1 0-16,-11-1 3 0,5 1-2 0,0-3 4 15,6 3-6-15,-11-3 2 0,5 1 2 0,0-1-5 16,-1 1 0-16,1-1-4 0,-2 1-3 0,2 2 11 16,-3-3 4-16,1 1-1 0,2-2 4 0,-4 1-16 15,2 0 5-15,0 1-1 0,-1 0 1 0,-1 1 9 16,1-5-14-16,0 4-1 0,-1 0 9 0,-2-1 5 15,2 0-5-15,-2-1-1 0,0 2 0 0,0-2-8 0,0 1 2 16,-1 0 3-16,0-1-2 0,0 2-3 0,-2-3 6 16,2 3-6-16,-6-3 4 0,2 1-1 0,3 1-2 15,0-1 4-15,-4 0-1 0,2 2-15 0,-2-2 10 16,1 2-4-16,-3-3 2 0,2 2 6 0,0 0-5 16,4 1-3-16,-5-1 8 0,-3-1 4 0,0 0-3 15,3 1-8-15,-8-1 0 0,4 1 2 0,3-1 2 16,-1 2 2-16,-5 0-4 0,-4-1-5 0,2 3 6 0,5-2 1 15,-5 1-4-15,6 0-1 0,-7 1-3 0,-1-3 4 16,2 1 6-16,0 1-14 0,5-1 7 16,-5 2 7-16,1 0-3 0,0-2-5 0,4 1-11 0,0-1 9 15,-3 1-2-15,-2-1-4 0,8 2 12 0,0 0 4 16,-10-3-9-16,10 3-2 0,-1-1 1 0,1 1-4 16,0-1 4-16,0 2-4 0,-9-1 9 0,9-1-13 15,-2 1 8-15,0 1 2 0,3 0-10 0,-4-3 2 0,6 0 6 16,-2 2 4-16,1 0-2 0,0 0-6 15,1 2 1-15,-1-2-9 0,-1 1-1 0,2 2 15 16,-1-2-5-16,1 2 3 0,-2-2-2 0,1 1-2 0,4 0 4 16,-5 0-8-16,2 1 7 0,-2 0-5 0,3 1 7 15,-2-1 1-15,0-1-6 0,0 4 4 0,0-5-3 16,0 3 3-16,0 0 3 0,2-2-10 0,0 3 2 16,4-3 3-16,-5 1-6 0,4 0 9 0,-1 1-4 15,-1 2 2-15,1-4-9 0,2 1 7 0,-3 0 11 16,6 0-26-16,-4 0 14 0,2 2 6 0,-1-1-11 15,2-1 11-15,-3 0-12 0,0 0 12 0,2 2-8 16,-1-1 12-16,0 1 6 0,-4 1-13 0,3-2-8 16,-3 2 4-16,-1-1 6 0,3 2 2 0,-1 0-7 15,1 0-6-15,-4-1 10 0,0 3-5 0,-1-2 4 0,2-3-8 16,-2 6 6-16,2-4-3 0,5 1 6 0,-4-1-4 16,-1 1-6-16,1-2 4 0,0 0 6 0,0 1-1 15,2-1 0-15,3 0-2 0,-6-1-3 0,-1 1 3 16,3 0 3-16,2-1-5 0,-5 0 2 0,4 0-2 15,-4 1 0-15,5 0-7 0,-1-2 13 0,-2 2-6 16,-1 0 5-16,4 1-1 0,-6 1-8 0,1 0 3 16,-1 3 2-16,1-4 1 0,0 0-9 0,0 4 8 0,0-3 3 15,3-2-1-15,-3 2 0 0,2-2-2 0,3-3 2 16,0 2 2-16,2 0-18 0,0-1 2 0,0-1 10 16,-2 1 0-16,3 1 9 0,1-1-11 0,0-2 6 15,1 1 0-15,-2-1 7 0,5 0-5 0,-3 1-1 16,3-1 4-16,0 2-2 0,-2-2-9 0,1 1 6 15,1 2-1-15,-1-3-8 0,1 1 2 0,-2 1 14 16,2-1-15-16,-2 1-3 0,1-1 17 0,0 1-3 0,0-1-14 16,1 1 4-16,-2 0 12 0,2-2 0 15,-3 1-5-15,1 1 8 0,0 0 9 0,1 0-21 16,-2-1 14-16,3-1-2 0,-4 1-12 0,3 1 9 0,-2 1-21 16,4-3 17-16,-3-1-4 0,2 2 8 0,1-1-2 15,4-1 0-15,-8 3-14 0,8-3 12 0,-8 1 2 16,8-1-13-16,-5 1 11 0,5-1-9 0,0 0 8 15,-6 1 1-15,6-1 4 0,0 0-7 0,-7 1 3 16,7-1 4-16,0 0-5 0,0 0 9 0,0 0-13 16,0 0 4-16,0 0-3 0,0 0 0 0,0 0 8 15,-2 3-3-15,2-3 0 0,0 0-1 0,0 0 3 16,-4 2-8-16,4-2-2 0,0 0 14 0,0 0-2 16,-8 2-8-16,3-1-2 0,5-1 0 0,0 0-1 0,0 0 5 15,0 0 1-15,-5 1-15 0,5-1 18 0,0 0-10 16,0 0 2-16,-2 6 3 0,-1-3 6 0,3-3-9 15,-4 5-3-15,2-3-8 0,2-2 4 0,-7 3 9 16,7 1 8-16,-4-1 0 0,-1 0-16 0,5-3 7 16,-5 6-4-16,3-2 4 0,-2-2-1 0,1 1 4 15,-1 2 3-15,-1-2-5 0,4-1-6 0,-4 1 7 16,4 1 8-16,-3 0-11 0,1 0 2 0,-1 0 3 16,1 2 3-16,-3-3-6 0,3 1 6 0,0 0-9 0,-1 1 5 15,1 0-7-15,-1-1 2 0,0 1 4 16,0 1 7-16,0-1-10 0,0 0 8 0,-2 1-8 0,2 0 3 15,0 0 5-15,-1 0-12 0,3 1 3 0,-2 1 7 16,0-4-1-16,-1 5 0 0,1-2-4 0,0-2 4 16,2 1 2-16,-5 2-7 0,3 0 2 0,2 0 0 15,-1-4-2-15,-1 2 4 0,-1 0 5 0,4 2-7 16,-3-1 6-16,3 0-12 0,-2 0 11 0,2-1-23 16,-3 4 22-16,3-2-8 0,-3 2 9 0,4-4 0 15,-3 2-4-15,2-2 9 0,-1-1-10 0,2 1 3 0,-2-1 2 16,2-1-2-16,0 2 1 0,2 0-1 0,0 0-5 15,-2-1 3-15,0-2 1 0,0 3-4 16,1-3 3-16,-1 3 1 0,3-3 2 0,-3 3-6 0,0-1 6 16,4-1-1-16,-3 3-2 0,0-3 3 0,2 1-6 15,-2 1 3-15,3 0-1 0,-1 0 3 0,-2-1 1 16,5 0-4-16,-3 3-1 0,1-3 1 0,1 2 3 16,-1 0-1-16,1-2 2 0,-1 4 2 0,2-3-24 15,-2 0 23-15,0 0-2 0,1 1 3 0,1 2-5 16,1-3 3-16,-1 1-14 0,-2-3-1 0,3 2 16 15,0 1 3-15,-2-2-12 0,4 1 8 0,0-1 3 0,-1 1-6 16,2-1 8-16,-3-2-10 0,1 1 6 0,1 2 1 16,1-1 0-16,-1 2-4 0,0 0-2 0,1 0-3 15,2-1 10-15,-2-1-4 0,0 1 1 0,2-2-22 16,-2 0 28-16,7 0-4 0,-6 3 0 0,-1-2 4 16,1-1-6-16,0 2 2 0,1 0 1 0,-3-1-3 15,3 0 0-15,0-1-2 0,-1 0-2 0,0-1-1 16,1 2-6-16,1 1 21 0,-1-2-11 0,-1 0 0 0,-2-1 5 15,1 0-3-15,3 1 0 0,0 0-4 16,-3-1 10-16,2 1-10 0,-1-1 1 0,-1 2-9 0,1 0 5 16,-1-2 4-16,0 0 2 0,-1-1-4 0,4 3 3 15,-2-2-7-15,0-1 5 0,1 1 0 0,-2 1 4 16,2-2 3-16,-1 1 1 0,1-1-7 0,2-1-1 16,-1 0 3-16,-3 1-1 0,3-1-10 0,-3-1 9 15,5 3-2-15,-3-2 4 0,1-1 4 0,1 1-9 16,2-1 0-16,-3 0-4 0,1 1 7 0,0-1 6 0,-1 0-6 15,2 0-2-15,-2 0 0 0,0 0 0 16,1 0 1-16,0 0 1 0,0 1 0 0,0-1-6 0,4 1 6 16,-1 1 5-16,-2-2-5 0,3 1-9 0,1-1 11 15,-4 2 0-15,-2-1 5 0,-3 0-5 16,8-2 2-16,-1 0 5 0,2 1-6 0,-5 1 9 0,4-1-5 16,-3 0-6-16,2 0-4 0,-2 0 4 0,2 0 0 15,-3 1 4-15,3-1-4 0,0-1-10 0,-2 0 10 16,2 1 2-16,-4 1 2 0,1-2-5 0,-1 1 4 15,1 1-1-15,-1-1 1 0,1 1 0 0,0-1-2 0,-2-1 2 16,0 1-1-16,1 0-4 0,-1 1 2 16,2-1 8-16,-3-1-12 0,3 0 12 0,0 2-7 15,-2-1-4-15,1-1-1 0,-2-1 5 0,3 2-7 0,-4 2 7 16,4-4-7-16,-1 2 6 0,0 0 5 0,1 0-9 16,-4 0 1-16,4 2 4 0,-2-1-6 0,-1-1 1 15,3 1-1-15,-1-1 8 0,-2 0-10 0,2 0 13 16,1 0-8-16,-1 0 2 0,1 3 3 0,0-3-5 15,-1 0 2-15,-3 2-5 0,3-2-2 0,0 1 6 16,1 0-7-16,-4-1 2 0,3 1 0 0,-3-1 3 16,2 1 2-16,0-1 1 0,1 0-4 0,-4 0 4 0,5 0 5 15,-1 2-1-15,1-2-6 0,-1 0-7 0,1 1 5 16,-1-2 13-16,3 3-10 0,-4-2-1 0,-2 1-5 16,4-1 8-16,2 0-4 0,-3 3 1 0,2-3 0 15,-1 2 2-15,-2-2-4 0,6 1 8 0,0 2 1 16,-4-3-4-16,0 1-4 0,4 0 4 0,0-1 1 15,-1 1-1-15,-3 0 1 0,1-1-1 0,2 3-1 16,1-3 3-16,-2 1 2 0,1-1-3 0,3 0-3 16,-10 3 1-16,12-6 1 0,-9 3 1 0,6 3-17 15,-2-3 20-15,1 0-6 0,-3 0 4 0,5 1 0 16,-2-2-2-16,-4 1 2 0,4 0 1 0,0-3-1 0,-1 2 0 16,0 0-2-16,2-1-2 0,-7 1-1 0,5-1 1 15,1-1 4-15,0 2 0 0,1 1-1 0,-6-1 1 16,1 1 2-16,4-2 0 0,-7 2-4 0,7-4 1 15,-3 4 4-15,-1-2-1 0,4 0 2 0,0 1-4 16,-4 1-5-16,-1 0 1 0,2-2-1 0,-2 1 13 16,0 1-7-16,4-2-1 0,-2 1 3 0,-1-1-4 15,0 1 8-15,0 0-3 0,-1-1 9 0,5-1-5 0,-2 2 0 16,2 0 7-16,1 1-12 0,-2 0 3 16,2-2-2-16,-6 2-5 0,6 0 0 0,-2-1 8 15,-3-2 1-15,-1 3-4 0,6-1-2 0,-6 1 0 0,6 0 1 16,-6-3-10-16,4-1 8 0,-4 2 2 15,1 1-2-15,-1 0-4 0,1-1 9 0,-1-2 5 0,0 1-1 16,-2 3-1-16,5-2-1 0,-4-3-3 0,0 2 4 16,1-2 3-16,2 2-1 0,-4-1 3 0,3-1-1 15,-1 2-1-15,5-3-3 0,-8 3 3 0,4-2-4 16,-1 1 0-16,-4-1-1 0,5 0 7 0,-1 2-5 16,-4 0-5-16,1-2-2 0,2 2 5 0,-5-2 2 15,3 2-3-15,2-2-5 0,-4 1 5 0,2-1 0 16,-4-1 3-16,-1 3-7 0,2-2 6 0,2-5-1 0,-4 4-4 15,1 0-3-15,1-1-1 0,-1 2-2 0,0-1 9 16,-1-4-11-16,1 2 9 0,0 1-2 0,-1 0 1 16,4-2-4-16,-3 1 2 0,1 0-1 0,-2-1 1 15,3 1-4-15,-6-2 1 0,7 1 0 0,-5 0 2 16,1 0-3-16,-1-1 0 0,1-1-2 0,-1 0 0 16,3 2 5-16,-1-1-5 0,-2-1 2 0,-1 0-2 15,1-1 3-15,-1 2 1 0,-1-1-3 0,1-1-1 16,1 1-1-16,-4-1 1 0,2 1 0 0,-1-1-1 15,1-1 0-15,-1 2-3 0,2 0 4 0,-1 1 1 0,-2 0 2 16,3 2-10-16,-2-3 6 0,0 1 0 0,2 2 1 16,-1 1 3-16,0-1-6 0,-1 1 7 0,3-3-4 15,-3 5-1-15,2-2 1 0,-2-2 0 0,-2 3 0 16,3-3 0-16,-1 0 3 0,1 0-4 0,-1 2-1 16,-1-3 5-16,1 2-5 0,-1 1 3 0,0 1-1 15,-1-5-2-15,0 3 5 0,1-2-5 0,-3 2 1 0,3 1 0 16,0 0 2-16,0-3-3 0,-1 2-1 15,1-2 4-15,-1 3-3 0,1 0 2 0,-2-1 1 0,1 1-3 16,1-4 2-16,-1 5-2 0,-2-2 0 0,1-1 1 16,-1 0 1-16,2 2 1 0,0-1-2 15,-3 1-1-15,1-1 1 0,1-1-3 0,-1 4 4 0,-1-5-5 16,0 4 4-16,-2-3-4 0,2 3 7 0,2 1-2 16,-2-2 4-16,0 1-3 0,0-2 1 0,3 3-2 15,-3-1 1-15,-1-2 2 0,1 3-9 0,0-2 9 16,-1 1-3-16,4 2 2 0,-3-1 0 0,0 1 0 15,0-2-2-15,-1 1-2 0,3 0 4 0,-2 0-1 16,0 2-6-16,0-2 6 0,-1 0-1 0,1 0 2 16,0 2-1-16,-2-1 0 0,-2-1-2 0,4 0 3 0,-2 2 4 15,2-2-3-15,0 2-1 0,-4 1 1 0,4-1-2 16,-1 0 1-16,-1 1 1 0,1 0 0 0,0-1 0 16,5 3-4-16,-9-4-1 0,4 2 2 0,5 2 1 15,-5-3 1-15,1 1-3 0,4 2 3 0,-5-2 0 16,5 2-1-16,-6 0-2 0,6 0-1 0,0 0 4 15,-7-1-3-15,7 1 3 0,0 0-4 0,-4-4 4 16,4 4 2-16,0 0-3 0,0 0 0 0,0 0 2 0,-7 0-2 16,7 0 0-16,-5 4-2 0,5-4 1 0,0 0 1 15,-9 1 1-15,6 2 1 0,3-3 0 0,-6 2 1 16,6-2-2-16,-4 2 0 0,4-2-2 0,-4 2 2 16,4-2 2-16,-4 3-2 0,4-3 1 0,-6 1-1 15,6-1 2-15,0 0-1 0,0 0-5 0,0 0 6 16,0 0-1-16,-4 3 2 0,4-3-8 0,0 0 5 15,0 0 0-15,0 0 2 0,0 0 2 0,0 0-1 16,0 0-1-16,0 0-1 0,0 0 3 0,0 0-7 0,0 0 6 16,0 0-1-16,0 0-1 0,-9-1 0 15,9 1 0-15,0 0 1 0,0 0-4 0,0 0 2 0,-9-2 1 16,9 2-7-16,0 0 5 0,-4 4-1 16,4-4 0-16,0 0 2 0,0 0-4 0,-6 1 4 0,6-1 1 15,0 0-3-15,0 0 3 0,0 0 0 0,0 0-3 16,-5 2 0-16,5-2 0 0,0 0 1 0,0 0-4 15,0 0 8-15,0 0-5 0,0 0 2 0,0 0-2 16,0 0 0-16,0 0-2 0,0 0 4 0,0 0-3 16,0 0 1-16,0 0 0 0,0 0-1 0,0 0-1 0,0 0-3 15,-8 0 0-15,8 0-9 0,0 0-11 0,0 0-20 16,0 0-14-16,0 0-23 0,0 0-18 16,0 0-42-16,0 0-36 0,0 0-45 0,0 0-55 0,0 0-68 15,-8-3-111-15,8 3-253 0,-10-4-768 0,0 6 340 16</inkml:trace>
  <inkml:trace contextRef="#ctx0" brushRef="#br0" timeOffset="90188.75">18206 6979 79 0,'0'0'120'0,"0"0"-13"0,0 0-3 0,0 0-7 16,0 0-5-16,0 0-3 0,0 0-7 0,0 0-4 0,0 0-2 16,0 0-7-16,0 0 2 0,0 0-6 15,0 0-4-15,0 0 0 0,0 0-6 0,0 0-2 16,0 0-3-16,0 0-1 0,0 0 2 0,8 0-4 0,-8 0-2 16,0 0-7-16,0 0 1 0,7 4-4 15,-7-4-1-15,4 1-3 0,-4-1 0 0,5 2-1 0,-5-2 0 16,7 3-2-16,-3 1 4 0,-2-2-1 0,6 0 0 15,-3 3-1-15,2-1-4 0,1 0 3 0,0-1-2 16,-2 0-1-16,3 1 1 0,0 0 0 0,2-1 3 16,-1 2 3-16,1-3 5 0,-1-1-3 0,0-1 1 15,2 3-1-15,-1-3-6 0,1 1 1 0,-2-1-3 0,3 0-3 16,-3 1-3-16,4 0 0 0,-5-1-2 16,4 0 2-16,-3 0-2 0,0 1 2 0,1 0-3 15,3-1-6-15,-3 4 2 0,3-4-3 0,-2 3 1 0,-1-2-1 16,7 0 3-16,-4-1 0 0,0 2 0 0,-1 2-1 15,1-3 5-15,-4 1-1 0,4 0-4 0,-1-1 3 16,0 1 4-16,4 0-2 0,-5-2 0 0,2 0 0 16,1 2 0-16,2-2 1 0,-1 0 13 0,4-2-4 15,-10 2-6-15,7 0 3 0,-3-2-1 0,4 0-2 16,-8 1 0-16,4-1-3 0,-1 0 0 0,1 1-2 16,-2 0 3-16,-1 0-3 0,2-2-4 0,-3 2-2 15,0 0 3-15,2 0-4 0,-2-1 0 0,-1 1 2 16,0-1-6-16,-3 0 4 0,3 2-3 0,-4-1 0 15,4 0-2-15,-4 0 1 0,-5 1-1 0,13 0 1 0,-9-1 0 16,-4 1 2-16,14 0 4 0,-10 1 3 0,-4-1-1 16,10-1 2-16,-10 1-1 0,10 0-2 0,-6 1 4 15,-4-1-1-15,8-1-1 0,-8 1-8 0,5 1 5 16,-5-1 0-16,5 1 4 0,-5-1-2 0,0 0-4 16,4 1 2-16,-4-1-2 0,0 0 0 0,0 0-1 15,0 0-6-15,9 0 9 0,-9 0-4 0,0 0 1 16,0 0 1-16,0 0 1 0,0 0-6 0,8 0-5 0,-8 0 7 15,0 0-1-15,0 0-1 0,7 0 1 16,-7 0 0-16,0 0-2 0,5 0 2 0,-5 0-4 16,0 0 0-16,0 0-5 0,0 0 8 0,9 0 0 0,-9 0-4 15,0 0 1-15,0 0-1 0,0 0 3 0,0 0-3 16,0 0 3-16,0 0-3 0,0 0 5 0,0 0-2 16,0 0 3-16,0 0-5 0,0 0 1 0,0 0 3 15,7-1-6-15,-7 1 4 0,0 0-1 0,0 0 1 16,0 0-2-16,0 0 1 0,0 0 2 0,0 0-1 15,0 0-5-15,0 0 2 0,0 0-13 0,0 0-17 16,0 0-23-16,0 0-34 0,0 0-40 0,0 0-55 0,0 0-48 16,0 0-278-16,0 0-548 0,0 0 242 0</inkml:trace>
  <inkml:trace contextRef="#ctx0" brushRef="#br0" timeOffset="92979.29">19246 7040 78 0,'0'0'93'15,"4"-2"-3"-15,-4 2-5 0,0 0 13 0,0 0-9 16,0 0-5-16,0 0 0 0,0 0-18 0,0 0 15 0,0 0-11 16,9 1 2-16,-9-1-1 0,0 0 2 15,0 0 2-15,6 3-5 0,-6-3 0 0,3 5-3 0,-3-5-5 16,0 0-1-16,2 3-1 0,-2-3 3 0,3 2-6 16,-3-2-5-16,1 2 2 0,-1-2-1 0,3 4-5 15,-3-4-1-15,1 3-3 0,-1-3 2 0,4 2-6 16,0 0 8-16,-4-2 0 0,5 5-5 0,1-4 1 15,-3 5-2-15,2-4 2 0,-1 1-12 0,1 1 5 16,0-1-2-16,-1 2-1 0,3 0-2 0,-1-3-1 16,-1 3-3-16,1 0-4 0,1-1 0 0,-1-1 3 15,0 3-1-15,1-2-3 0,-2-2 2 0,0 2 1 0,5 0 3 16,-3 3 0-16,0-4 0 0,2 1-1 0,3 1-2 16,-1 2 5-16,-1-1 3 0,-1-2 2 0,0 4-4 15,5-1 1-15,-1 5-4 0,0-3-2 0,2 2-1 16,1-3 2-16,-1 2 0 0,-3-3-1 15,4 3-1-15,-6-2 2 0,6 2 1 0,-5-5-4 0,6 2 2 16,-6 2-2-16,2-3-2 0,1-1 2 0,0 0 0 16,0 0 0-16,3 0-5 0,1-2-1 0,-4 1 5 0,4-1-10 15,-2-1 5-15,5 0-1 0,-2-2-5 16,0 0 0-16,2 0 3 0,-2-1 2 0,1 1-4 16,-1-1 1-16,-1-1-4 0,3-4-4 0,-1 5 2 0,1-2 3 15,-1 0-1-15,0 0-3 0,-2-1-2 0,3-3-1 16,-3 4 1-16,2-2 1 0,-1-1-3 15,-2-1 5-15,1 1-6 0,-2-3 2 0,0 2 0 0,-1-2-3 16,2 2-2-16,-2-2 4 0,-3 2 4 0,-1-1-2 16,4 1-3-16,0-4 0 0,0 1-3 0,-2 2 3 15,1-2 0-15,-3 3-4 0,4-1-1 0,-6 0-3 16,4-2 9-16,0 2-3 0,-3 1-4 0,-1-2-4 16,3 2 7-16,-3-3-1 0,0 3 4 0,2-1 1 15,-3-1-5-15,1 0 5 0,0 0-4 0,3 2 0 0,-5 2 1 16,2-4-4-16,2 3 9 0,-6-4-6 0,0 4 2 15,1 1-2-15,0 0-3 0,0 1 2 0,-2-2-2 16,0 0 3-16,0 2 1 0,-3 1 2 0,4-2-2 16,-2-1-6-16,-2 1 6 0,5 0 0 0,-3 0 1 15,-2 0-3-15,3 2-2 0,-3-1-1 0,-1 0 7 16,4 1-7-16,-4 3 5 0,3-5-2 0,-2 3 4 16,-1 2-2-16,0 0 1 0,3-5 2 0,-3 5-3 15,0 0-1-15,0 0 1 0,0-5-3 0,0 5 1 16,0 0-1-16,-3-4 1 0,3 4-3 0,0 0 6 0,-5-2 0 15,5 2-2-15,0 0 0 0,-9-2-1 0,1 2 8 16,8 0-9-16,-10-2 2 0,10 2-4 0,-9-3 0 16,0 3 5-16,9 0-3 0,-10-1 2 0,2 1-5 15,3-1 2-15,-4-1 1 0,9 2-5 0,-11-1 2 16,4 0-4-16,1 1-4 0,-3-3 2 0,4 2 4 16,5 1-1-16,-13-1-1 0,7 0-1 0,6 1 5 15,-12 2 1-15,6-2 0 0,6 0-1 0,-12-2 0 16,6 1-1-16,6 1 0 0,-10 0 4 0,6-3-1 15,4 3-4-15,-10 0 3 0,10 0 2 0,-8 0 2 16,8 0-4-16,-5 3-1 0,5-3 2 0,0 0-2 0,-8 0 3 16,8 0 2-16,0 0-2 0,0 0-1 0,0 0 2 15,0 0 5-15,0 0-7 0,0 4 6 16,0-4-6-16,0 0 5 0,13 3-7 0,-4-1 6 0,-3 1 1 16,1-2-5-16,-1 2 5 0,4-1-2 0,-1 0-1 15,-1 0 1-15,2-2 1 0,2 1 1 0,-2 1 0 16,1-1 0-16,0-1 0 0,-4 1-1 0,5 2 1 15,-5-3-1-15,1 0 3 0,-1 1-4 0,0-1-1 16,-7 0 2-16,14 1-3 0,-9-1 2 0,2 0-2 16,-7 0 4-16,11 1 1 0,-11-1 0 0,8-1-4 15,-8 1 0-15,5 1 4 0,-5-1-6 0,0 0 6 0,8 3-1 16,-7-2-2-16,-1-1-2 0,6 2 6 0,-3 0 1 16,-3-2 4-16,5 4-4 0,-2-1 4 0,-1-1-2 15,1 2-4-15,-2-1 7 0,2 2-3 0,-2 0 3 16,1 1 0-16,0 0 1 0,-1-1 2 0,-1 1-4 15,0-2 0-15,4 2-3 0,-3-3-4 0,0 5 7 16,2-3 0-16,-1 1-9 0,-2 1 8 0,2-3-5 16,-1 2 3-16,-1-2-1 0,1 0 0 0,2 1-9 15,-2-1-17-15,0-2-14 0,1 2-28 0,-2-4-42 0,2 6-45 16,-2-4-46-16,0-2-53 0,3 3-259 16,1 0-550-16,-4-3 243 0</inkml:trace>
  <inkml:trace contextRef="#ctx0" brushRef="#br0" timeOffset="94732.75">22596 6202 95 0,'0'0'128'0,"0"0"-6"0,0 0-11 0,0 0-10 16,0 0-6-16,0 0-7 0,0 0-6 0,0 0-9 16,0 0-6-16,-3-5-1 0,3 5-1 0,0 0-7 15,0 0-4-15,5-4 2 0,-5 4 1 0,6-2-2 16,-3 1-3-16,-3 1 3 0,0 0-4 0,6-5 1 15,-6 5-3-15,3-2 1 0,-3 2 4 0,0 0-1 16,0 0 8-16,0 0 0 0,0 0 0 0,0 0 3 16,0 0-2-16,0 0 0 0,9 5-4 0,-9-5-4 15,0 0-5-15,-5 5-8 0,5-5 2 0,-2 10-2 0,0-4-5 16,2 2 0-16,-2 2 1 0,1 1 4 0,-2 5-7 16,3 1 0-16,1 1-4 0,-1 0-3 0,2 1 1 15,0 7 0-15,1-1-3 0,2 0-1 0,-3-6-2 16,1 0-1-16,-1 0 2 0,2 0-1 0,-3-2-1 15,3 0-11-15,2-2-1 0,-4-3 6 0,3 1-2 16,-2-2-3-16,-1-3-1 0,1 0 0 0,-1-3 1 16,0 2-15-16,-1-3-9 0,1-2-14 0,-2-2-11 0,0 0-14 15,0 0-14-15,13-13-17 0,-5 2-28 0,-2 1-23 16,3-8-22-16,3 0-30 0,-1 2-170 16,-2-9-386-16,1 3 170 0</inkml:trace>
  <inkml:trace contextRef="#ctx0" brushRef="#br0" timeOffset="94879.36">22846 6036 1 0,'-2'-3'148'0,"-1"-3"-14"0,2 2-1 0,0 1-19 16,-1-1-9-16,2 4-6 0,-5-3-16 0,5 3-10 16,-1-4-29-16,1 4-21 0,-2-4-26 0,2 4-28 0,0 0-48 15,0 0-62-15,0 0-153 0,0 0 68 0</inkml:trace>
  <inkml:trace contextRef="#ctx0" brushRef="#br0" timeOffset="95349.1">22993 6141 78 0,'0'5'207'0,"0"-5"-15"16,-2 3-7-16,2 1-11 0,0-4-11 0,0 4-11 0,-4 2-11 15,4 1-6-15,0-3-11 0,0 4-6 0,0-1-11 16,0 1-14-16,0 3 1 0,0-1-6 16,4 3-6-16,-2 0-9 0,-2-1-2 0,0 0-9 0,0 1 6 15,0-1-7-15,4 2-5 0,-4-3-2 0,0 2-3 16,0 0-3-16,0-1 2 0,0-2-4 0,0-4 0 16,0 1-8-16,3 3-2 0,-3-3-3 0,0 0-3 15,1-3-6-15,-1 2-3 0,0-2 0 0,1 0-1 16,1-1-5-16,-2-3-4 0,0 0-3 0,2 3-8 15,-2-3-7-15,0 0-14 0,9-7-6 0,-6 2-4 16,-1 0-5-16,6-5-3 0,-3 4 0 0,0-4 4 16,2-2-3-16,1 1-3 0,1-3 3 0,0 0 3 0,3-1-2 15,-3 3 6-15,2-2-1 0,-6 3 6 0,4 3 1 16,0 0 4-16,-2 3 1 0,-1-1 1 0,0 4 3 16,-1-1 3-16,-1 3 8 0,-4 0 5 0,12 10 5 15,-7-4 10-15,1 4 7 0,-2 4 4 0,0 1 5 16,-3 2 5-16,3 0 3 0,-1-1 2 0,-1 2 2 15,2 1-1-15,-4-3 4 0,4-3-6 0,0 1 4 16,-2-2-4-16,-2-1-4 0,3-5-7 0,-2 1-7 16,3-2-2-16,-3-1-9 0,6 0-14 0,-2-2-20 15,-1-2-21-15,-4 0-18 0,14-8-31 0,-5 2-35 16,3-6-48-16,-1 0-27 0,-2-2-181 0,1-1-415 0,0 0 184 16</inkml:trace>
  <inkml:trace contextRef="#ctx0" brushRef="#br0" timeOffset="95607.45">23530 6015 153 0,'1'-1'162'0,"-1"1"-7"0,0 0-7 16,0 0-2-16,6 9 1 0,-5-1-7 0,-2 3 0 16,1 5-4-16,0 2-5 0,0 1 4 0,-2 8 0 15,0-1-2-15,-1 0 5 0,1 3-2 0,0-3-10 16,0 4-7-16,-2-1 1 0,3-2-11 0,1-2-4 0,0 1-7 15,0-7-8-15,0 0-11 0,0 1 0 0,1-3-9 16,-1-1-11-16,1-6-8 0,-1 2-11 0,1-2 1 16,2 0-16-16,1-2-20 0,-2 0-25 0,2-5-30 15,-2 2-20-15,-1-2-11 0,0-1-20 0,-1-2-28 16,0 0-18-16,0 0-22 0,0 0-34 0,1-15-195 16,-3 8-429-16,-1-4 191 0</inkml:trace>
  <inkml:trace contextRef="#ctx0" brushRef="#br0" timeOffset="95777.78">23402 6222 162 0,'0'0'206'0,"12"-2"0"0,-6 2-13 0,8 0-12 0,2 1-17 16,-1-1-16-16,4-1-15 0,2-1-9 0,0 2-17 15,1 2-27-15,-3-1-36 0,2-1-36 0,0 2-46 16,0 2-49-16,-1-2-43 0,2 1-121 0,-5 1-271 15,2-1 121-15</inkml:trace>
  <inkml:trace contextRef="#ctx0" brushRef="#br0" timeOffset="96589.74">24066 6185 5 0,'0'0'179'0,"0"0"-10"0,-4 4-2 0,4-4-13 16,0 0-6-16,0 0-10 0,0 0-6 0,0 0-10 15,0 0-10-15,0 0-11 0,0 0-4 0,0 0-6 16,0 0-7-16,0 0-6 0,0 0-6 0,0 0-10 0,11-12-2 16,-6 7-5-16,-1 0-6 0,4-2-11 0,-3 0 4 15,5-4-6-15,-2 3-2 0,1 1-7 16,2-5 0-16,-2-3-2 0,-1 7-7 0,0-2 7 0,2 4 0 15,-1-2-6-15,-3 1 4 0,1 4 1 0,-1-1 9 16,0 4 2-16,-1 0 0 0,-5 0 6 0,11 4-2 16,-4 5 5-16,-2 1 4 0,4 4-3 0,-1 2 0 15,2 1-2-15,3 6 1 0,-1 1 3 0,-1 0 2 16,1-1 0-16,-2 3-2 0,0-4 0 0,-1-3 2 16,1 5-2-16,2-6 2 0,-5-1-1 0,2 0-6 15,1 0-5-15,-2 0-4 0,-1 0-5 0,0-2 4 0,7-1-4 16,-10-3-8-16,5 3 4 0,-1-4-8 0,-2-2 3 15,-1 2-3-15,0-2-4 0,1 1 2 0,0-3 1 16,-1-1-6-16,0 0-14 0,-4 1-6 0,3-3-14 16,0 0-17-16,-3-1-18 0,3 1-26 0,-4-3-33 15,0 5-30-15,0-5-32 0,0 0-45 0,-5 4-235 16,5-4-499-16,-13-1 221 0</inkml:trace>
  <inkml:trace contextRef="#ctx0" brushRef="#br0" timeOffset="96912.88">24504 6141 2 0,'0'0'202'0,"0"0"-2"0,0 0-9 15,0 0-7-15,0 0-15 0,0 0-19 0,0 0-7 16,-14 7-15-16,10-3-14 0,4-1-12 0,-4 2-9 15,0 0-14-15,0 3-5 0,-1 2-4 0,-1 0-8 16,1 0-7-16,-5 5-4 0,-2 2-5 0,3 0 4 16,0-1-5-16,-6 7 0 0,5-6 10 0,-4 4-6 0,1-4 9 15,1-2 2-15,0 2 0 0,0-1-3 0,3-4-3 16,-5 2-5-16,4 0-4 0,2-3-4 0,1-2-6 16,-1 0-4-16,0-1 2 0,0-1-6 15,2 1-4-15,1-3-4 0,1 0-8 0,-1-1-18 0,3 0-14 16,-2 0-22-16,1-1-28 0,3-3-21 0,-2 4-32 15,2-4-34-15,0 0-26 0,0 0-193 0,0 0-409 16,0 0 180-16</inkml:trace>
  <inkml:trace contextRef="#ctx0" brushRef="#br0" timeOffset="97227.55">24848 6175 183 0,'0'0'211'0,"0"0"-17"0,0 0-12 16,0 0-12-16,0 0-16 0,6 0-4 0,-6 0-7 15,0 0-15-15,0 0-10 0,12 2-13 0,-5-2-7 16,-2 1-11-16,3 0-8 0,2 1-10 0,0-1-9 15,2-1-3-15,-3 0-4 0,5 1-8 0,-2-2-5 16,0 1-8-16,-1-1-12 0,-2 1-8 0,3 0-12 0,-3 1-14 16,2 0-17-16,-3 1-15 0,-3-2-17 15,1 0-7-15,-1 1-12 0,-5-1-18 0,5 2-13 0,-5-2-13 16,0 0-26-16,-1 5-114 0,1-5-288 0,-7 7 128 16</inkml:trace>
  <inkml:trace contextRef="#ctx0" brushRef="#br0" timeOffset="97408.17">24905 6295 180 0,'0'3'208'0,"0"-3"-14"0,0 0-6 0,4 6-8 16,-3-3-3-16,3-1-14 0,1 0-20 0,-2 2-11 16,2-1-14-16,1 0-10 0,1-1-13 15,-1-1-11-15,1 2-19 0,-1-3-18 0,4 1-20 0,-1 0-32 16,-1-1-33-16,3 0-33 0,-1-1-32 0,1 2-52 15,0 1-135-15,-1-2-314 0,3 0 139 0</inkml:trace>
  <inkml:trace contextRef="#ctx0" brushRef="#br0" timeOffset="99934.05">24354 6159 165 0,'0'0'214'16,"0"0"-2"-16,0 0-6 0,0 0-16 0,0 0-15 0,0 0-11 15,-16 5-10-15,7 1-12 0,-4-1-10 0,-2 3-9 16,-3 1-6-16,1-1-9 0,-2 1-8 0,-1 0-7 16,0 0-9-16,0-1-9 0,2 1-7 0,2-1-8 15,4-3-10-15,2 1 0 0,0-2-4 0,2 2-4 16,0-2-9-16,4-1 0 0,-2 0-3 0,2-2-5 16,4-1-2-16,0 6-2 0,0-6-3 0,0 0-1 15,7 2-4-15,0-2-4 0,2-3-6 0,3-1 1 0,0 2-2 16,5-7 1-16,2 2-1 0,9-3-3 15,-10 0-1-15,4 1 3 0,2-1-1 0,-2 3 0 16,-5 1 1-16,3-1-1 0,-5 1 2 0,-1 3-7 0,-3 0 13 16,-5 3 8-16,2 3 7 0,-5-2 23 0,-3 3 9 15,-2 3 8-15,-3 2 11 0,-5 5 0 0,-3-1 10 16,-9 7 1-16,-2-2 14 0,-3 4-6 0,4-3 2 16,-4-1-12-16,0-1 3 0,3 0-9 0,9-4-1 15,-2-2-12-15,7-2-11 0,0-4 1 0,3-1-14 16,2 0-9-16,3 0-15 0,2-1-7 0,0-3-12 15,0 0-8-15,11 0-3 0,1-2-6 0,-1-5-9 0,7 1-4 16,0 0-4-16,2-2-5 0,-4 1 3 16,2 0 4-16,-2 0 0 0,-3 2 7 0,-3 1-1 15,0 2 6-15,-3-1 8 0,-1 1-3 0,-2-2 4 0,0 4 3 16,-4 0 6-16,0 0-2 0,11 5-1 0,-8-1 1 16,-2 2 4-16,4 2 6 0,-1-1 0 15,1 2 1-15,0 1-1 0,3-3 3 0,0 3 2 0,-1-2 0 16,4 2-9-16,0-3 4 0,-1 1-4 0,6 0 3 15,-5-1-7-15,-1-3-14 0,3 0-33 0,-3-2-38 16,2-1-52-16,-1-1-55 0,-2-3-60 0,4-2-279 16,-8-1-581-16,4-2 256 0</inkml:trace>
  <inkml:trace contextRef="#ctx0" brushRef="#br0" timeOffset="100576.15">24288 5608 53 0,'0'-3'191'0,"0"3"0"16,0 0-7-16,0 0-1 0,0 0-9 0,0 0-5 16,0 0-14-16,0 0-3 0,0 18 2 0,1-10-11 0,-2 4-3 15,1 4-10-15,0-2 2 0,-3 5-7 16,3-2-9-16,-3 1 3 0,0-3-3 0,3 1-3 16,0 2-6-16,-4-6-1 0,4-1-9 0,-4 1 1 0,3-2-1 15,1-1-17-15,-1-1-1 0,1-3-14 16,0 0-1-16,0 0-6 0,0-1-9 0,1 0-5 15,-1-4-12-15,0 0-1 0,0 0 0 0,0 0-3 0,9-8-11 16,1 0-7-16,-1-2-8 0,4-5-11 0,1-1-4 16,3-4-3-16,2 0-2 0,0 1-5 0,-2-1 3 15,2 0 0-15,1 3 0 0,-4 2 0 0,-1 4 3 16,0 1 2-16,-1 3 0 0,-1 3 1 0,-1 2 6 16,-5 1-1-16,7 4 2 0,-5 1 9 0,-1 5 3 15,5 3 6-15,-7 2 1 0,-1 3 11 0,0 0 2 16,-1 1 2-16,0-1 3 0,-3-1 5 0,2-3-8 0,-2 0 8 15,2-2-9-15,-2-2-4 0,3-3 5 0,0-1-14 16,1 0-11-16,2-3-19 0,-2-1-21 16,8-2-48-16,-4-1-60 0,9-5-65 0,6-2-93 0,-2 0-215 15,1-4-561-15,0 0 248 0</inkml:trace>
  <inkml:trace contextRef="#ctx0" brushRef="#br0" timeOffset="101186.52">25603 6302 61 0,'-4'5'280'0,"4"-5"-10"0,-1 1-10 15,1-1-14-15,0 0-15 0,0 0-20 16,0 0-16-16,0 0-23 0,0 0-12 0,-8-8-20 0,8 4-13 16,3-2-10-16,-2-3-17 0,7-4-7 0,-3 5-8 15,6-7-13-15,-2-2-6 0,2 0-7 0,1 2 3 16,2-8-14-16,0 2-6 0,2-4 2 0,0 1-13 16,-5 7 7-16,3 1-5 0,-3-2 0 0,-2 1-7 15,5 2-2-15,-5-1-4 0,0 7 3 0,1 0-3 16,-5 1-2-16,3 0-7 0,-3 3 1 0,-1 0 1 15,2 2-5-15,-3 1 3 0,-3 2 1 0,6-2 2 0,-6 2 2 16,8 7 2-16,-3-2-4 0,3 4 4 16,-3 1-3-16,1 6 5 0,3 4 0 0,0 2 6 15,1 6-1-15,-1-3-3 0,2 3-2 0,1-1 3 0,-3 0-2 16,5-1 3-16,0-2-2 0,2 3-2 0,-1-2 2 16,0 0-3-16,1-3-4 0,-6-6 0 0,3 1 1 15,2 2-7-15,-2-6 4 0,-2 2-6 0,1-3 4 16,-2-1-13-16,-1-4-5 0,-2 2-12 0,0-5-9 15,-2 1-23-15,0-1-23 0,-2-2-23 0,-1 1-27 16,2-2-28-16,-4-1-29 0,0 0-40 0,0-12-58 16,0 8-172-16,-6-6-488 0,-1 0 215 0</inkml:trace>
  <inkml:trace contextRef="#ctx0" brushRef="#br0" timeOffset="101464.77">26087 6005 166 0,'0'0'203'15,"0"0"-6"-15,0 0-6 0,0 0-2 0,0 0-8 16,0 0-10-16,0 0-11 0,-12 12-8 0,4-2-8 16,2 5-11-16,-3 1-1 0,1 2-13 0,-9 3-7 0,3 4-10 15,-1-4-5-15,-1 2-12 0,1 0-6 16,1 1-9-16,0-2-6 0,1 2-7 0,2-8-2 15,-1 1-9-15,2-1-10 0,-1-2-3 0,3-1 3 0,2-3-7 16,0-2-9-16,1-1-17 0,0 0-21 0,3-3-25 16,-1 0-26-16,1-2-19 0,-1 0-24 0,3-2-17 15,0 0-32-15,0 0-16 0,0 0-201 0,4-13-409 16,-2 7 182-16</inkml:trace>
  <inkml:trace contextRef="#ctx0" brushRef="#br0" timeOffset="101678.2">26384 5983 45 0,'6'1'245'0,"-4"1"-4"0,0 0-9 16,-1 2-10-16,-1-4-20 0,2 7-18 0,0-2-18 15,-2 0-19-15,0-1-17 0,0 0-8 0,-2 1-13 16,0 0-14-16,2 1-18 0,0-1-25 0,4 2-31 15,-4 2-25-15,0 2-30 0,4-1-36 0,-3-3-37 16,3 5-45-16,1-3-169 0,0 0-347 0,-2 2 153 16</inkml:trace>
  <inkml:trace contextRef="#ctx0" brushRef="#br0" timeOffset="101824.81">26570 6228 71 0,'-2'8'258'0,"-4"1"-7"0,2 2-10 15,-1-2-15-15,-2 0-16 0,1 1-19 0,-1 5-21 16,-1 0-18-16,0-1-18 0,-1-1-19 0,0 3-43 16,0-1-46-16,1 2-66 0,2-2-77 0,-8 1-210 15,2 0-354-15,-3 7 157 0</inkml:trace>
  <inkml:trace contextRef="#ctx0" brushRef="#br0" timeOffset="105238.11">21351 7351 131 0,'0'0'147'0,"0"0"0"0,5-6-9 0,-5 6 5 0,9-2-4 15,-2 1-7-15,0-1-11 0,7 2-3 0,-1-1 2 16,6 0-4-16,2-2-7 0,4 0-6 0,5-1 1 16,-2 3 0-16,0-2-10 0,1 0-12 0,1 0-5 0,0 0-7 15,-2 1-7-15,2-2-4 0,-2 1-8 16,-1 3-3-16,-2-3-9 0,-3 3 2 0,-2-2-7 0,2 0-2 16,-3-1-7-16,3 0 0 0,-5 2-2 0,-2 1-3 15,-2 1-4-15,1 1-1 0,-3-2-4 0,-4 1 5 16,-1 0 0-16,2 0-5 0,-3-1 0 0,0 3-2 15,-5-3 5-15,7 2-2 0,-6-1 0 0,-1-1-5 16,1 3 4-16,-1-3-3 0,0 0-3 0,0 0 0 16,-6 4-1-16,6-4-4 0,0 0 0 0,0 0-3 15,0 0 3-15,-14-5-4 0,11 1 0 0,-2-1-4 16,4 1 4-16,-3-1-7 0,1 2-8 0,1-2 7 16,-2 0-1-16,1-2 1 0,2 4 1 0,-2-3-2 15,2 1 0-15,-1-3 1 0,0 2 5 0,2 2-5 0,-1-1 2 16,-1 0 4-16,-1 0 1 0,3 2-1 0,0 3-3 15,0-7 3-15,0 7 3 0,0-4-1 0,0 4 3 16,0 0-1-16,0 0-2 0,0-4 4 0,0 4 1 16,0 0 2-16,0 0-2 0,0 0-1 0,14 6 2 15,-10-4 4-15,2 2-1 0,-1 1-4 0,4-4-6 16,-2 3 7-16,2 0-1 0,0 0 3 0,2-1-1 16,1 1-2-16,0 1 3 0,-3-3-2 0,0 3 9 15,5-1 3-15,-5-2 1 0,-4 2 0 0,4 1 10 16,-1 2 2-16,-3-1 17 0,-1-1 2 0,-3 2 0 0,2 3 17 15,-6 1 5-15,3 0 5 0,-5-1 5 0,1-1 0 16,-2 4 3-16,-2-1-2 0,1-3-4 0,0 3-8 16,-3-4-1-16,2 1-8 0,3-2-9 0,1-2-11 15,-1 2-5-15,1-4-19 0,-1 0-38 0,4-1-33 16,0 1-40-16,1-3-34 0,0 0-39 0,0 0-46 16,0 0-41-16,0 0-221 0,18-9-517 0,-7 3 228 15</inkml:trace>
  <inkml:trace contextRef="#ctx0" brushRef="#br0" timeOffset="105712.64">22669 7346 149 0,'0'0'235'16,"-4"5"-14"-16,4-5-4 0,-3 3-15 0,3-3-14 0,-2 5-14 16,0-3-16-16,2-2-18 0,0 0-12 0,2 7-12 15,-2-7-13-15,6 2-9 0,-1-2-9 0,-5 0-18 16,12-2 2-16,-6 1-11 0,3-5-2 0,0 2-11 16,5-1-2-16,0-2-3 0,-1 1-5 0,1-2-4 15,1-1-7-15,-2 0-5 0,1-1-5 0,-5 4-2 16,1-5 2-16,-3 5-1 0,0-4-7 0,-3 1-2 15,0 4 2-15,-3-6-4 0,-2 4 0 0,-2 1 1 16,0-4-3-16,-4 6 1 0,2 0 0 0,-1-1 0 0,-2 3-1 16,2-1 3-16,-3 5-1 0,-1 0 1 15,-1 1 3-15,1 4 2 0,1-3 6 0,0 7 7 0,-1 1-1 16,2-1 10-16,2-2 4 0,-1 4 2 16,1 1 4-16,1 0 2 0,1 2 0 0,-1-2 3 0,3-1 2 15,0-2 2-15,2 5 0 0,2-3 0 0,0 0-5 16,1-4-3-16,-1 2-1 0,3-1-7 0,4 0-8 15,0 0 1-15,0-2-1 0,1-2-2 0,3 0-6 16,-1-1-11-16,6-3-12 0,-6 0-18 0,8-1-23 16,0-1-16-16,1-1-25 0,5-4-20 0,-3 0-27 0,1-3-23 15,3-1-26-15,-6 1-28 0,2-6-217 16,-5 4-464-16,2-6 205 0</inkml:trace>
  <inkml:trace contextRef="#ctx0" brushRef="#br0" timeOffset="106317.02">23172 7214 156 0,'-1'-6'190'0,"-1"4"14"0,2 2 1 0,-7-4-8 16,1 4-2-16,6 0-8 0,-14 4-8 0,7-1-12 16,-2 3-11-16,1 0-7 0,0 4-5 0,1-2-8 15,1 0-13-15,-1 2-4 0,1-2-13 0,1 1-8 16,1 0 0-16,3 0-12 0,-2 1 2 0,2-1-11 0,1-2-3 16,-1 3-4-16,3-2-11 0,1-1-1 15,0 2-6-15,0-3-6 0,2 3-2 0,-1-5 0 16,1 1-18-16,-1 0 4 0,1-1-5 0,0-1-4 0,4-2-4 15,-4-1 4-15,3 0-13 0,-3-3 3 0,2 3-12 16,1-4-6-16,0-4-2 0,-3 2-8 0,3-3-5 16,-2 3 4-16,-2-2-1 0,0-2-8 0,0-1 3 15,-3 0 1-15,-1-1-3 0,4 1 8 0,-3 0 1 16,-1 0 1-16,0 5-2 0,0 0 6 0,0 0-2 16,3 0 4-16,-3 1 2 0,1 2 1 0,-1 3 7 15,0 0 3-15,0 0 6 0,9 8 6 0,-5-1 6 0,0 3 1 16,-2 1 9-16,5 3-4 0,-1-2 0 0,0 5 1 15,1 0-1-15,0-2 0 0,1 3-4 0,-1-2-4 16,0-3-1-16,2 4 1 0,-4-6-4 16,2-1 0-16,0-1-5 0,0-1-5 0,2 1-8 0,-2-3-20 15,3-2-18-15,0 0-19 0,-3-2-17 0,-2 0-25 16,8-4-9-16,-4 0-19 0,-2 0-8 0,4-4-7 16,-1 0-1-16,-1-4 12 0,1-2 3 0,-1-2 17 15,2 0 10-15,-1 0 8 0,-4 1 11 0,3-5 18 16,-2 1 14-16,-2 0 20 0,0 2 4 0,0-1 12 15,-1-1 10-15,-1 3 12 0,0 3 14 0,0 0 7 0,-1 4 5 16,1 0 2-16,-3 0 13 0,2 3 10 0,1 1 13 16,-3 3 8-16,4-6 4 0,-4 6 4 0,0 0-1 15,0 0 6-15,14 11-8 0,-9-2 1 0,5-1-5 16,-2 0 5-16,3 4 0 0,3 1-7 0,0-2-10 16,0 2-7-16,-1-2-1 0,0 4-3 0,0-3-4 15,0 1-11-15,-1-2-3 0,0 2-4 0,-3-2-3 16,0-3-6-16,-2 1-2 0,0-1-2 0,-3-2-11 0,2 2-9 15,0-2-20-15,-1-3-29 0,1 2-22 16,-3-4-25-16,1 3-19 0,0-2-16 0,-4-2-39 16,0 0-29-16,11-6-23 0,-7 5-193 0,0-4-449 0,-3-1 199 15</inkml:trace>
  <inkml:trace contextRef="#ctx0" brushRef="#br0" timeOffset="106508.5">23745 7186 38 0,'-7'-4'201'0,"2"0"-1"0,-2 1-4 15,0 3-10-15,7 0-4 0,-11 6-4 0,4 2-8 16,0 4-4-16,0 2-6 0,0 2-10 0,-2 2-8 0,1 1-5 16,-2 3-7-16,2-5-7 0,-2 0-3 0,2 0-15 15,2 1-6-15,-2-3-10 0,-1-3-9 0,4-1-6 16,1-2-10-16,0-2-8 0,1-2-21 0,1 1-38 16,-2-3-40-16,3-1-22 0,1-2-37 0,0 0-45 15,0 0-42-15,0 0-59 0,10-8-133 0,-6 4-413 16,4-5 183-16</inkml:trace>
  <inkml:trace contextRef="#ctx0" brushRef="#br0" timeOffset="106800.73">24041 7171 118 0,'0'0'231'0,"0"0"-7"0,0 0-12 16,0 0-8-16,0 0-17 0,0 0-6 0,0 0-18 15,0 0-10-15,0 0-13 0,0 0-19 0,0 0-6 16,17 6-13-16,-12-6-4 0,5-2-13 0,-3 2-14 16,3 0-5-16,3-1-6 0,-1 1-6 0,0-2-3 0,2 1-9 15,3 1 0-15,-3 0-3 0,2 0-16 0,-2 0-14 16,-1 0-20-16,-3 3-24 0,-1-3-21 0,0 3-28 15,-4-3-26-15,3 4-21 0,-6-1-23 0,5-1-38 16,-6 3-145-16,-1-1-364 0,-1 2 162 0</inkml:trace>
  <inkml:trace contextRef="#ctx0" brushRef="#br0" timeOffset="107000.88">24179 7303 168 0,'-4'3'233'16,"1"1"1"-16,-1 0 2 0,0 2-7 0,1-2-7 15,0-1-10-15,-1 1-14 0,1-1-16 0,3 1-21 0,-1-1-12 16,1-3-20-16,0 0-8 0,4 8-15 0,1-6-13 16,2-2-7-16,2 1-9 0,3-1-8 0,7 0-13 15,0-3-15-15,-1 0-19 0,1 0-19 0,1-1-21 16,0 1-32-16,-1 1-33 0,0 0-34 0,-1-2-27 16,-5 0-11-16,5 2-21 0,-8 0-21 0,2-1-152 15,-3 0-376-15,-2 0 167 0</inkml:trace>
  <inkml:trace contextRef="#ctx0" brushRef="#br0" timeOffset="107390.84">24572 7193 87 0,'2'-3'151'15,"-2"-1"8"-15,0 4 2 0,0-5 14 0,0 5 4 16,4-3 0-16,-1-1 2 0,-3 4 0 0,0 0-7 16,0 0 2-16,0 0 0 0,2-3-8 0,-2 3-4 15,0 0-4-15,0 0-10 0,0 0-7 0,0 0-19 16,-5 17 1-16,3-9-5 0,-4 3 1 0,2 0 7 15,2 2-5-15,-3 3 5 0,2 4 0 0,0 4 2 16,1 1 1-16,4 0 3 0,0-5 6 0,3 7 1 0,1-2-5 16,1-7-10-16,3 5-12 0,0-7-11 0,-1-1-10 15,3 2-6-15,2 0-11 0,1-8-11 0,-1 3-6 16,-3-7-7-16,0 2-8 0,4-5-5 0,1-4-8 16,3-1-14-16,-1-6-9 0,5-4-13 0,0-3-20 15,-2-3-24-15,1 1-12 0,1-5-7 0,-2-4-8 16,-1-3 3-16,-2 1-3 0,-3-4 0 0,-2-1 5 15,4-10 8-15,-10 8 7 0,-1-12 4 0,-5 14 4 16,-2 4 8-16,-2 2 7 0,-5 2 3 0,1 8 9 16,-5 0 10-16,-1 6 17 0,-1 4 11 0,-2 2 7 15,-5 9 2-15,2 2 2 0,-8 7 0 0,3 6-2 0,0 5 3 16,1 0-16-16,1 2 10 0,5 1-7 0,2 5-4 16,2-2-1-16,4 4-8 0,0 0-8 0,0-1-33 15,6-2-43-15,-1-3-63 0,6 0-83 0,-4-4-81 16,6 5-361-16,-1-10-725 0,3 0 321 0</inkml:trace>
  <inkml:trace contextRef="#ctx0" brushRef="#br0" timeOffset="110838.64">22524 8183 167 0,'0'0'169'0,"0"0"-15"0,0 0-8 16,0 0-8-16,0 0-9 0,0 0-7 0,0 0-8 15,0 0-12-15,0 0-6 0,0 0-9 0,0 0-5 16,0 0-8-16,-1 15-2 0,1-6-1 0,0 0-4 15,1 2 6-15,2 1-5 0,-1 0-2 0,1 5 4 16,-3-2 6-16,1 2-8 0,3-3 4 0,1 1-7 16,-2-2 0-16,-2 4 1 0,3-4-2 0,-4 0-3 15,1-4 0-15,-1 1-2 0,3 0-6 0,-2 0 3 16,-1-1-11-16,3-3-5 0,-3 4-2 0,2-5-5 0,-1 4 0 16,-1-3-3-16,0 0-7 0,3-2 2 15,-2 0-5-15,-1 0-2 0,0 1-2 0,0-2-4 0,0-3 0 16,0 5 3-16,0-5-4 0,4 4-2 0,-4-4-2 15,0 0-3-15,0 0-1 0,0 0-2 0,1 3-4 16,-1-3 3-16,0 0 2 0,0 0-1 0,0 0 0 16,0 0-1-16,0 0 0 0,0 0 3 0,0 0-1 15,0 0 0-15,0 0-3 0,0 0 0 0,0 0 2 16,0 0 1-16,0 0-3 0,0 0 0 0,-5-11 3 16,5 11-3-16,0 0 3 0,0 0-1 0,0 0-4 0,0 0 3 15,0 0 3-15,0 0-2 0,0 0 0 0,0 0 1 16,0 0-1-16,0 0-2 0,0 0 0 0,0 0-5 15,-4-3-9-15,4 3-11 0,0 0-10 0,0-5-15 16,0 5-9-16,-3-7-14 0,0 4-8 0,3-1-8 16,0-1-18-16,0-1-14 0,-1-1-15 0,-2 1-9 15,3 1-16-15,3-2 2 0,-6 0-25 0,6 0-112 16,-6 0-322-16,6-1 142 0</inkml:trace>
  <inkml:trace contextRef="#ctx0" brushRef="#br0" timeOffset="113343.44">22538 8356 38 0,'0'0'132'0,"0"0"-7"0,0 0-9 0,0 0-10 16,0 0-10-16,0 0-3 0,0 0-12 0,0 0-2 0,0 0-16 16,0 0 4-16,0 0-2 0,0 0-2 0,0 0-2 15,-1-9-1-15,5 4-3 0,-4 5-6 0,5-8 0 16,0 3-3-16,-1 1-1 0,2-2-3 0,1 0-4 16,-1-3 4-16,1 3-13 0,-1 3 0 0,4-3 2 15,-1-1-2-15,0 1-7 0,2 1 5 0,1 2-7 16,-2-2 10-16,4 0-8 0,-5 1 2 0,0 1-2 15,3 3-1-15,-5-1 2 0,2 1 7 0,0 0 3 0,0 1 3 16,-1 1 4-16,-3-1 2 0,5 3 1 0,-5-3 0 16,-1 3 2-16,0 0-4 0,1-1 0 0,-1 2 2 15,2 2-3-15,-2-1 3 0,0 1-1 0,1-1-1 16,0 3-6-16,-2 1 1 0,-1-3-3 0,1 1-1 16,-2 0 0-16,3 0-3 0,-3-1-3 0,3 0-7 15,-4 2 0-15,3-4-2 0,-2 5 0 0,2-3-3 16,-2 1 1-16,1-3-6 0,-2 1 2 0,2 1-6 0,0-2 1 15,-2 1 0-15,2 0-2 0,-1 2 0 0,-1-2 1 16,0 1 0-16,0-2-2 0,0-1 0 0,0 1-9 16,0-1-2-16,0-1-20 0,0-3-24 0,0 4-28 15,0-4-28-15,0 0-26 0,0 0-24 0,0 0-40 16,0 0-187-16,0 0-414 0,0 0 183 0</inkml:trace>
  <inkml:trace contextRef="#ctx0" brushRef="#br0" timeOffset="113648.55">23222 8158 21 0,'0'0'209'0,"0"0"-7"16,0 0-10-16,0 0-6 0,0 0-3 0,0 0-13 16,13 9-15-16,-7-7-18 0,-1 1-15 0,2-1-9 15,-1 0-14-15,6-1-12 0,-2 4-6 0,0-2-7 16,3-2-8-16,-3 3-9 0,0-2-9 0,3 1-18 16,-1-2-16-16,0 0-20 0,-1 0-16 0,0 3-12 15,2-3-19-15,-3 0-15 0,-2 1-20 0,-2-1-12 16,3 0-18-16,-4 1-26 0,2 1-126 0,-6 0-291 15,0 0 130-15</inkml:trace>
  <inkml:trace contextRef="#ctx0" brushRef="#br0" timeOffset="113868.96">23254 8360 171 0,'-4'3'215'0,"4"-3"-9"16,-2 5-13-16,0-3-14 0,1 3-13 0,1-5-16 16,1 7-13-16,1-4-14 0,0 0-11 0,2-1-13 15,-1 1-10-15,3-2-7 0,3 0-10 0,0-1-11 16,2 0-13-16,2-1-22 0,-1-3-22 0,5 1-26 0,-4 1-30 16,6-4-46-16,2 2-50 0,-6 0-155 0,-2 2-327 15,1 1 146-15</inkml:trace>
  <inkml:trace contextRef="#ctx0" brushRef="#br0" timeOffset="114160.18">23870 8169 112 0,'0'0'188'0,"0"0"-10"0,0 0-7 0,0 0-14 15,0 0-6-15,0 0-12 0,0 0-11 0,0 0-9 16,27 5-17-16,-21-5-9 0,6 2-9 0,-2 3-6 16,2-3-12-16,-1 1-6 0,1 0-4 0,0 0-4 0,2 0-9 15,0-1-9-15,0-1-17 0,3 2-24 0,-3-3-19 16,-4 1-31-16,4 0-33 0,-2 0-28 0,-6-1-26 15,1 2-121-15,-7-2-286 0,6 2 127 0</inkml:trace>
  <inkml:trace contextRef="#ctx0" brushRef="#br0" timeOffset="114389.57">23896 8345 147 0,'10'2'185'0,"-5"-2"-16"0,3 0-12 0,-1 0-14 16,2 2-11-16,-1-2-12 0,5 0-13 0,-2 0-11 16,2 0-15-16,-3-2-4 0,0 2-15 0,3-1-22 15,-4 0-19-15,0-1-35 0,2 1-40 0,1-1-51 0,-3 2-123 16,0 0-246-16,-3 0 109 0</inkml:trace>
  <inkml:trace contextRef="#ctx0" brushRef="#br0" timeOffset="116676.64">24716 8053 40 0,'0'0'175'0,"1"-4"-5"0,-1 4-4 16,0 0-2-16,4-2 1 0,-4 2-2 0,0 0-2 15,0 0-6-15,0 0-13 0,0 0-5 0,0 0-11 16,0 13-10-16,0-7-9 0,-1 2-5 0,-2 2-1 16,2 0-1-16,-4 5 0 0,5-2 0 0,-4 3-3 15,3 2-6-15,-2 1-2 0,3 7-3 0,-1-7-3 0,-2 6 2 16,6 0 2-16,-6 1-3 0,6 2 3 0,1-3-5 16,-3-6-5-16,3 0-9 0,2-2 3 0,-2 1-8 15,1-2-6-15,2-1-7 0,-5-4-6 0,2 0-2 16,5-3-4-16,-4 1-7 0,4-1 0 0,-1-2-13 15,2-4-5-15,3 0 4 0,0-2-13 0,2-9-2 16,3 3-12-16,-2-5-2 0,7-4-14 0,0-1 0 16,-2-2-10-16,-3-5-9 0,-3-1 2 0,-1 0-5 15,-1-5-2-15,-5 2 2 0,-1 2 5 0,-4-1 17 16,-5 0-6-16,-3 2 6 0,-1 5 9 0,-3 0-8 0,0 1 3 16,-2 3 8-16,2 8-2 0,-7-5 3 0,2 3 2 15,0 1 3-15,0 2 1 0,-3 0 0 16,6 2 3-16,-2 1-5 0,-1-1-14 0,7 3-17 0,-2-1-31 15,2 0-37-15,2 0-32 0,-1-3-28 0,3 0-50 16,3 1-215-16,2-3-469 0,0 0 209 0</inkml:trace>
  <inkml:trace contextRef="#ctx0" brushRef="#br0" timeOffset="117020.75">25167 7854 50 0,'0'0'242'0,"-6"-1"-17"0,6 1-11 0,1-6-11 16,-1 6-8-16,0 0-10 0,5-7-10 0,-1 6-18 16,5-2-12-16,-3-1-16 0,0 2-9 0,0-1-10 15,2 2-13-15,3 0-6 0,-2 1-10 0,1 0-10 0,2 1-3 16,-2 3-6-16,3-1-5 0,-2 0-9 15,0 1-3-15,1 4-8 0,-2 0-1 0,2-1 1 16,-2 4-9-16,-1 0 2 0,0 2-5 0,-4 2-1 0,3-1 1 16,-7-1-5-16,-1 1 0 0,1 2 2 0,-2 3 4 15,-3-2-1-15,-1-1 6 0,-4-2-3 16,5-2-4-16,-1-1-2 0,0 1 0 0,-4-1-3 0,4 0-2 16,-3-3-9-16,1 0-10 0,4 0-21 0,-4 0-29 15,4-2-34-15,-3-1-34 0,2-1-37 0,1 1-40 16,3-1-51-16,0 1-155 0,0-1-434 0,0 1 192 15</inkml:trace>
  <inkml:trace contextRef="#ctx0" brushRef="#br0" timeOffset="117183.79">25355 8339 192 0,'0'3'248'0,"0"-3"-10"0,-1 5-9 0,1 1-14 16,-3-1-20-16,3-2-19 0,0-3-17 0,0 7-17 15,0-7-25-15,0 4-49 0,0-4-61 0,0 0-63 16,3 3-99-16,-3-3-142 0,0 0-320 0,0 0 143 16</inkml:trace>
  <inkml:trace contextRef="#ctx0" brushRef="#br0" timeOffset="120877.3">30686 9572 104 0,'-7'-2'180'0,"-2"-3"-11"0,5 3-9 15,-2 0-8-15,1-1-9 0,1 2-15 0,4 1-10 16,-4-3-14-16,4 3-11 0,0 0-6 0,0 0-9 16,0 0-10-16,0 0-8 0,0 0 2 0,0 0-7 15,0 0-3-15,0 0-1 0,16 9-8 0,-9-2-1 16,1 1-2-16,0 1-5 0,4 4 4 0,-3 0 3 0,5 2-1 15,0 6 5-15,-2-3 2 0,5 8-5 0,-1-4 2 16,-2 5 5-16,-1 3-1 0,5-1 9 16,-4-1-2-16,1 3 0 0,-2-1-1 0,0 1 0 0,2-2-3 15,0 3 6-15,-2-3-4 0,1 2 6 0,-3 1-14 16,0 0 4-16,-1 0 1 0,-2 2-3 0,-3-1 3 16,0 2-2-16,-1 0 2 0,-3 0 5 0,7 10-10 15,-7-11 5-15,-1-2-2 0,0 4 2 0,-1-1 3 16,1 1-2-16,0-2 2 0,-4 14-6 0,4-12-8 15,0-3 7-15,0 14-9 0,0-13-4 0,0 0 3 16,-1 1-3-16,1 1-1 0,-3 14-5 0,2-16 4 16,-3 13 0-16,-1-11-9 0,1-1 0 0,-3 12-2 0,0-15 8 15,-2 3-12-15,-2 0-4 0,-6 13 5 16,4-16 0-16,-6 11-1 0,1-1 2 0,2-9 9 16,-10 6-3-16,2-11-10 0,-3 9 9 0,-4 5 0 0,8-14 3 15,-14 7 7-15,7 2-6 0,-9-1 4 0,5-3 0 16,-2 0 1-16,-2-1 6 0,-1-1-14 0,-1-1 3 15,-1-3-1-15,-2 1 13 0,1-1-11 0,-5 0 0 16,1-1 0-16,-3 1 6 0,-1 0 4 0,3-2 0 16,0 0 3-16,-2-3 1 0,-2 0-5 0,-2 1 2 15,-1-1-3-15,4 2 6 0,0-1-4 0,-1-1 0 16,1-2 3-16,-1-1 0 0,-1 1 2 0,-1 1 0 16,0-7-4-16,-2 0-5 0,1 1 2 0,2-3-1 0,-1 4-4 15,0-4-2-15,1 3 0 0,-4-4-1 16,-1 3 3-16,3-5-4 0,-2 1-4 0,-2-2 0 0,2 0 1 15,-3 2-4-15,0-2-1 0,-1-1-1 0,-1 3-5 16,-2-3-2-16,2-3 1 0,-2 3-1 0,-3-4 1 16,0-2-2-16,-25 5 0 0,32-2-2 0,-4 0-2 15,1 0 0-15,0-2-1 0,0 1-4 0,-6-1 2 16,-23-1-1-16,30 3-2 0,-3-8 1 0,2 3 5 16,-32-4-6-16,29 3 2 0,0-1 0 0,0 2-1 15,-29-6-1-15,30 3 1 0,-26-2 4 0,23 2-5 16,-24-1 0-16,26 0 2 0,-24 1-6 0,24 1 4 15,-35-6 3-15,36 7-3 0,-24 1-2 0,24 0 0 0,-32 1-1 16,4 1 4-16,28 2 0 0,-28-3 1 0,27 1-3 16,-26 5-1-16,25-2-2 0,-33-2 5 0,34 3-3 15,-2-1 4-15,-22 4-3 0,22-1 0 0,-23-1 4 16,25 1 4-16,1 1-8 0,-2 0 0 0,-24 3 3 16,29-4-1-16,-2 0 1 0,-1 2 3 0,0 1-3 15,3-2 1-15,-3 1-1 0,4 1 3 0,1-2-2 16,2 3 6-16,1-1-7 0,1-1 0 0,-2 0 1 15,5 4 0-15,15-3 4 0,-15 1-4 0,14-5 0 16,1 3 4-16,-1-1-3 0,0 3 2 0,3 0 0 16,2-1-1-16,0-1 0 0,5 2 2 0,-2-3-1 0,12 0 0 15,-2 1-3-15,1-2 1 0,2 1-2 16,-1 0 3-16,4-1-2 0,4 2 0 0,-3-2 0 16,4-3-2-16,-1 1-2 0,1 1 2 0,1 1 0 0,2-4 3 15,0 0-5-15,1 2 0 0,-2 2 2 0,1 0 2 16,2 0 1-16,0 2-3 0,-2-2-2 0,1 4 2 15,1 0 1-15,0-2-3 0,1 5 2 0,2-2-1 16,0-2-1-16,-2 7 4 0,4-6 0 0,-1 2-2 16,2-1-1-16,-2 3-1 0,1-3 2 0,2 0-2 15,-2-1 1-15,1 0 4 0,1 0-5 0,0 2-1 16,-2-4 2-16,3 2 0 0,-3-1-1 0,3 0 14 16,-2-2-15-16,1 2 1 0,-1 0 1 0,0-1-3 15,-2-2 6-15,2-1-6 0,0 2-1 0,-1-1 2 0,0-1 1 16,0 0 1-16,-1-1-3 0,2-3 1 0,-2-2 0 15,2 3 2-15,-2 0 5 0,0-3-4 0,0 0 4 16,3 5 2-16,-3-5 4 0,0 0 2 0,0 0 1 16,0 0-7-16,0 0 1 0,0 0-3 0,-1-18 2 15,1 13-1-15,0 1 4 0,0 4-8 0,-2-8 0 16,2 5 2-16,-2-1 0 0,2 4-1 0,-2-4-2 16,2 4 0-16,-1-7 3 0,-1 4-5 0,2 3-3 15,-2-5-2-15,1 1-3 0,1 4-2 0,-3-5 1 16,2 2-1-16,1 3-5 0,0 0-7 0,-5-6-5 0,1 2-5 15,2 2-2-15,2 2-2 0,-5-6 0 16,3 4-7-16,-2-2-7 0,1 0 2 0,0 1-12 0,0-1-4 16,0 2-10-16,-2-3-5 0,1 0-3 0,0-1-3 15,0 2-3-15,-1 0 8 0,2-3-4 0,-2 3 6 16,1 0 3-16,-2 0 13 0,4-2 10 0,-2 4-5 16,1-2 5-16,-1 0-3 0,-1-1 9 0,4 1 7 15,-3-1-1-15,0 1 6 0,3 0 5 0,-3 2-1 16,0-1 0-16,3 0 5 0,-3-1 5 0,0-1 3 15,-1 3-2-15,1-3 2 0,-2 0 2 0,1 2 1 16,2-1 3-16,-2 2-1 0,3-2 3 0,2 4 1 16,-6-5-2-16,6 5 5 0,-1-2 1 0,1 2-2 0,-2-3 2 15,2 3-3-15,-2-4 7 0,2 4-5 0,0 0 4 16,-3-4 4-16,3 4 9 0,0 0 2 16,0 0 8-16,0 0 4 0,0 0-7 0,8 11 4 0,-4-5 1 15,0 1 2-15,-3 0 5 0,7 3 8 0,-4 1-9 16,2 1 6-16,-2-1 1 0,1 2 2 0,2 1 2 15,-1 1 8-15,-1-5-7 0,3 1 4 0,-4-1 12 16,2 2-9-16,1-3-2 0,-1 1 1 0,0-2 0 16,-1-2 2-16,0 1-1 0,2 1-1 0,-2-3 2 15,3-2-11-15,-3 2-3 0,1-3-1 0,1-1-4 16,5-2-7-16,-1-1-3 0,-1-4-2 0,2-1-5 16,5-5-25-16,14-5-34 0,-2-3-71 0,16-10-85 15,-2-1-130-15,7-4-503 0,24-18-902 0,-20 18 400 16</inkml:trace>
  <inkml:trace contextRef="#ctx0" brushRef="#br0" timeOffset="129191.18">22940 10537 142 0,'0'0'150'16,"0"0"-8"-16,0 0-1 0,0 0-6 0,6 6-5 16,-5-3-3-16,-1-3-12 0,4 1-5 0,-4-1-4 15,4 8 3-15,1-7 0 0,-4 1-1 0,4 0-1 16,-1-1-8-16,-4-1-1 0,9 3-2 0,-5-2-10 0,-1 3-21 16,3-3 4-16,-2 2-5 0,2-3-3 15,-2 1 2-15,4 0 3 0,1-1-6 0,-3 0-4 16,1 1-7-16,-7-1-4 0,15-1-1 0,-8 0-9 0,0 0 1 15,1-2-4-15,-2 2-4 0,2 1-2 0,-2-2-2 16,0 0 0-16,1 0-7 0,-1 1 0 0,-1 0 0 16,-1 0-3-16,-4 1 0 0,9-2-1 0,-6 1-5 15,-3 1 3-15,6-6-4 0,-6 1 0 0,1 3 4 0,1 0-6 16,-2 2 0-16,0-9 0 0,0 4-4 16,-2-2 3-16,2 1-1 0,-1-1-2 0,1-1-1 15,-4-2 0-15,-1 5 0 0,1-1 2 0,-1 1 2 0,-1-2-2 16,-2 2-4-16,-2 0 4 0,1 1 1 0,-2 0 0 15,1 1-2-15,-2 1-2 0,-1 4 6 0,0 0 1 16,-1 1 0-16,1 1-1 0,2 2 9 0,-3 2 4 16,2-2 4-16,0 3-4 0,1 1 0 0,0 3 8 15,3 0 4-15,0-2-4 0,3 4 8 0,0 2-8 16,3-1 14-16,0 3-2 0,2-2 1 0,0-1-2 16,3 4-2-16,1-2 3 0,3 0-5 0,1-1-5 15,2 1-4-15,-1-2-4 0,2-3 3 0,1-1-3 16,-3-3-5-16,4 2-3 0,1-2 9 0,0 0-3 0,3-3-24 15,-1-1-17-15,-2-2-28 0,-1-1-26 0,5-5-28 16,-1 3-31-16,1-3-29 0,-6 0-29 0,6-3-20 16,1 0-28-16,-2 0-194 0,-4 0-472 0,-4-3 209 15</inkml:trace>
  <inkml:trace contextRef="#ctx0" brushRef="#br0" timeOffset="129733.73">23505 10588 89 0,'1'-3'168'0,"0"-2"-6"0,0 1-1 16,-1-1-14-16,0-1-8 0,0 3-4 0,0 3-3 15,-1-6 5-15,0 1-1 0,-2 3-2 0,3 2-9 16,-4-3-8-16,4 3-6 0,-6-3-8 0,1 2-2 16,5 1 2-16,-11 4-17 0,4-3-3 0,-1 3-9 15,-1 5 0-15,-2-5 0 0,2 3 4 0,0 1-6 0,-1 1-1 16,-2 3-2-16,6-1 3 0,-7 2-1 15,5-3-13-15,2 0 8 0,0 6 1 0,-2 0 3 0,6 0-2 16,0 2-4-16,0-3-3 0,4-5-1 0,-2 3-9 16,4-1-3-16,2-3-4 0,-2 1 2 0,5-3-12 15,0-2 6-15,1 0-7 0,-1-1-4 0,4-4 0 16,1-3-2-16,2-2-4 0,1-4-4 0,5-8-2 0,-8 2 3 16,7-6-9-16,-5 1 9 0,3-3-20 15,-6-2-1-15,2 2-1 0,-2-1-4 0,1-3-5 16,-5 0-9-16,-4 1 1 0,2-2-4 0,-2-1-2 0,-4 1-3 15,3 2-6-15,-4-1 1 0,1 3 2 16,-2 6 0-16,-3 0 2 0,3 3 0 0,0 4 4 0,-2 3 0 16,3 1 6-16,-1-1 2 0,-2 3 0 0,3 1 3 15,0 4 2-15,0 0 2 0,0 0-2 0,0 0 4 16,4 22 7-16,-4-6-1 0,0-2 7 0,4 4 2 16,-3 1 5-16,-1 9 0 0,4-9 0 0,0 8 8 0,-3-2 2 15,3 2 3-15,-3-1 1 0,-1-5-4 16,3 1-2-16,-2-3 4 0,2 0 1 0,-1-3-2 15,1 0-5-15,-2-5-10 0,-1 6 10 0,0-5 0 0,3 0-8 16,0-3 3-16,-1 1-8 0,-1-4-3 0,3 2-9 16,-2-1-20-16,0-3-14 0,-1 0-18 0,-1 1-20 15,1-2-22-15,0 0-22 0,-1-3-20 0,2 4-15 16,-2-4-11-16,0 0-12 0,0 0-25 0,0 0-7 16,0 0-185-16,11-6-431 0,-11 6 191 0</inkml:trace>
  <inkml:trace contextRef="#ctx0" brushRef="#br0" timeOffset="130098.75">23825 10537 61 0,'0'0'160'0,"0"-7"-2"0,4 5-10 0,-4 2-8 0,4-3-5 16,-4 3-6-16,4-1-1 0,-4 1-1 0,10 4 5 15,-4 1-7-15,1-1-7 0,-1 5-4 0,5 0-8 16,-1-1-2-16,2 4-9 0,-1 1-3 0,3-1-2 16,-3 3-5-16,2-2-9 0,-3 2-1 0,1-1-1 15,1 0-4-15,0 1-5 0,-2-1 0 0,0 0-6 16,-1 1-9-16,0-6-4 0,0 1-3 0,-3 0-5 15,1 0-4-15,-2-2-3 0,0 0-3 0,-1-2-4 0,1-3 0 16,-4 1-5-16,2 0-5 0,1-2-5 16,-4 2-13-16,0-4-24 0,0 0-15 0,5 1-19 0,-5-1-15 15,0 0-19-15,0 0-26 0,2-12-31 0,0 5-26 16,0-2-25-16,-2-2-151 0,0-1-382 0,0-1 169 16</inkml:trace>
  <inkml:trace contextRef="#ctx0" brushRef="#br0" timeOffset="130285.25">24108 10520 99 0,'0'0'213'0,"-13"3"-5"16,13-3-7-16,-10 5-3 0,2 0-4 0,-3 4-12 15,3-1-5-15,-5 2-13 0,0-1-14 0,-1 2-11 16,-1 2-9-16,2-1-7 0,0-1-7 0,-1-4-8 16,1 6-16-16,2 0-9 0,2-7-6 0,0 4-11 15,-1-2-10-15,1-1-13 0,3 1-16 0,-2 0-31 16,-1 0-35-16,5-2-38 0,-2-3-37 0,2 2-49 15,3-1-41-15,-2 0-171 0,-1-1-405 0,3 0 180 0</inkml:trace>
  <inkml:trace contextRef="#ctx0" brushRef="#br0" timeOffset="131769.01">24014 10576 8 0,'-5'-3'150'0,"5"3"-3"15,-6-3-3-15,6 3-10 0,-6-5-11 0,6 5-10 0,-7 2-15 16,1-4-10-16,6 2-5 0,-7-1 0 0,7 1-11 16,-8 3-3-16,8-3-9 0,-8-2-6 0,8 2-5 15,0 0-2-15,-7 2-7 0,7-2-5 0,0 0-5 16,0 0 1-16,0 0-11 0,0 0 0 0,-7 0-2 15,7 0-4-15,0 0-2 0,0 0 3 0,0 0-4 16,3-7-2-16,-3 7-4 0,7-10 3 0,-3 6 2 16,-3 2-5-16,3-1-3 0,-3-3 6 0,2 4 5 0,-1-1 12 15,-2 3 9-15,5-4 15 0,-5 4 12 0,2-3 10 16,-2 3 8-16,0 0 1 0,0 0-4 0,0 0-6 16,0 0-3-16,0 0-3 0,-7 12 1 0,4-6-4 15,-1-1 9-15,1 1-3 0,-1 0-2 0,2 0-6 16,-2 0-2-16,0 3-4 0,0-2-2 0,2 0-6 15,-1 0-3-15,1-1 0 0,0 0-2 0,1 0-9 16,1-1-1-16,0 1-7 0,-1-1 2 0,1 0-7 16,0-1 4-16,0 0-6 0,0-4-3 0,0 6 0 15,0-6 4-15,1 5-4 0,0-2-3 0,-1-3 2 0,2 2-2 16,-2-2 1-16,0 0-2 0,0 0 9 0,0 0-8 16,0 0-4-16,12-9 3 0,-8 4-4 0,-1-1-2 15,-1 0 3-15,2-1-2 0,0-1 0 0,0 1 0 16,-2-1-6-16,3 2 0 0,-3-1 2 0,0-1-3 15,1 1-2-15,-1 2 0 0,-2-2 1 0,0 2 4 16,4 1-3-16,-4-3 3 0,0 3-6 0,0 0 8 16,1 2-3-16,-1 2 6 0,2-6-5 0,-2 6-2 0,0 0-2 15,0 0 4-15,-2-6-4 0,2 6 0 0,0 0 7 16,0 0-1-16,0 0-1 0,0 0 1 16,0 0 0-16,0 0-2 0,0 0 0 0,0 0 6 0,9 10-2 15,-9-6 1-15,3 0 4 0,-3 4-1 0,4-2 0 16,-2 3 5-16,-2-1-3 0,2 2 3 0,0 0-1 15,-2 0 10-15,0 0-7 0,0 2 7 0,0-1 5 16,0 0 0-16,0 0-2 0,-2 0-3 0,0 2 9 16,2-1-10-16,-2 0 0 0,-2 0 5 0,4-3-1 15,-3 3-6-15,2-5 6 0,1-1 0 0,-2 4-3 16,0-3-4-16,2-3 3 0,-2 3-8 0,2-2 5 0,-2-2 0 16,2-3-8-16,-1 7-4 0,1-7 14 0,0 3-16 15,0-3 5-15,0 0-11 0,0 0 13 0,0 0-7 16,0 0 3-16,0 0-13 0,0 0 2 0,0 0-12 15,-2-16 0-15,0 9-4 0,2 1-6 0,0-1-6 16,-2-4-5-16,-1 2 1 0,1-1-4 0,0-2-5 16,-3-1 3-16,2 0 2 0,1 0 2 0,0-4 0 0,0 1 3 15,-1 0 11-15,1 3-1 0,1 1-2 16,0 0 2-16,-1 1 9 0,2 1-1 0,-1 5 1 16,1-2 2-16,0 2-2 0,0 0 6 0,0 5 8 0,0-6 1 15,0 6 0-15,0 0 5 0,0 0 4 0,0 0 4 16,0 0 0-16,9 13 3 0,-8-4-3 0,2 0 5 15,0 3 0-15,-2-2 0 0,0 2 3 0,2 0-1 16,0-1 4-16,-1 8-2 0,0-1 1 0,1 0 0 16,-3-2 0-16,2 0 2 0,-2-4 4 0,4 1 4 15,-4-1-7-15,0 0-6 0,0-2 11 0,1 2 1 16,1-2 1-16,0-3-5 0,-2-1 4 0,0 0 2 0,2-1-2 16,-2 2-1-16,0-2-7 0,0 1 1 0,0-2 2 15,2 1 0-15,-2-5-7 0,0 4-3 0,0-4 12 16,0 6-13-16,0-3 0 0,1 1 1 0,-1-4-14 15,0 0 3-15,0 5 7 0,0-5-10 0,3 5-1 16,-3-5 5-16,-3 5 2 0,3-5-1 0,0 0 0 16,0 0-5-16,0 0 1 0,0 4-2 0,0-4 3 15,0 0-9-15,0 0-6 0,0 0-8 0,0 0-5 16,0 0-17-16,0 0-8 0,0 0-12 0,0 0-13 16,-1-15-8-16,1 10-19 0,0-2-18 0,-2-2-18 0,2 0-19 15,0-1-27-15,-2-1-27 0,0 1-37 0,-1-4-37 16,3 2-149-16,-4-6-467 0,0 4 207 0</inkml:trace>
  <inkml:trace contextRef="#ctx0" brushRef="#br0" timeOffset="131935.13">23977 10279 163 0,'-3'-3'211'0,"3"3"-6"0,-2-3-11 16,2 3-12-16,0 0-11 0,-1-5-17 0,1 5-13 0,0 0-13 15,0 0-14-15,6-3-15 0,-6 3-11 0,0 0-27 16,0 0-47-16,13 5-61 0,-6-5-66 0,-5 4-182 16,-2-4-318-16,5 5 141 0</inkml:trace>
  <inkml:trace contextRef="#ctx0" brushRef="#br0" timeOffset="132604.66">24474 10631 138 0,'0'0'218'0,"0"0"-5"0,-5 2-9 15,5-2-17-15,0 0-7 0,0 0-8 0,0 0-12 0,0 0-8 16,0 0-6-16,0 0-10 0,22 0-13 0,-17 1-13 15,-5-1-11-15,17 0-9 0,-11 1-5 0,2 0-14 16,2-1-6-16,2 4-5 0,-3-3-13 0,2-1-14 16,-3 1-22-16,2 0-28 0,0 2-25 0,0-2-26 15,-1-1-28-15,4 2-25 0,-4-1-22 0,5-1-18 16,-4-1-13-16,3-1-139 0,1 1-340 0,3-2 151 16</inkml:trace>
  <inkml:trace contextRef="#ctx0" brushRef="#br0" timeOffset="133129.26">25103 10503 11 0,'-7'0'155'16,"7"0"-6"-16,0 0-18 0,0 0-9 0,0 0-5 15,0 0-3-15,0 0 4 0,0 0 5 0,0 0 5 16,0 0-9-16,9 7-6 0,-3-6-6 0,0 0-6 15,-1 0-3-15,3 1-6 0,0-1-4 0,-2 1 2 0,7 0-8 16,-3 2-10-16,-2-3-6 0,2-1-7 0,-2 1-6 16,2 1-4-16,0-2-5 0,0 3-7 0,-2-1-4 15,0-1-4-15,-3 0-4 0,0 1-13 0,-1 0-13 16,0 1-21-16,-4-3-20 0,5 4-25 0,-4-3-24 16,2 3-33-16,-3 1-32 0,0-5-29 0,-4 8-124 15,0-1-333-15,-1 0 147 0</inkml:trace>
  <inkml:trace contextRef="#ctx0" brushRef="#br0" timeOffset="133312.76">25135 10657 28 0,'0'0'222'0,"0"0"-1"0,0 0-5 0,0 0-8 0,0 0-2 15,13 1-17-15,-8 1-19 0,-5-2-14 0,13 0-14 16,-3 1-11-16,3-2-18 0,-1 1-9 0,1-2-13 15,4 1-7-15,1-2-9 0,1 2-30 0,-5 1-27 16,-3-1-39-16,6 1-54 0,-4-1-55 0,-1 1-61 16,-5 1-143-16,5 1-361 0,-7 1 159 0</inkml:trace>
  <inkml:trace contextRef="#ctx0" brushRef="#br0" timeOffset="134679.79">25865 10379 50 0,'4'-3'168'15,"0"0"-10"-15,-2-2-2 0,2 3-4 0,-4 2-6 0,8-3-2 16,-8 3-8-16,5 0-2 0,-5 0-4 0,5 4-9 16,-4 2-3-16,2 0-11 0,-1 5-7 0,2 4-6 15,-1 1-8-15,-1 3-3 0,3 6-8 0,-1 0-2 16,-3 1-7-16,1 0 1 0,0-1-5 0,-2 1-5 16,2-7-4-16,-1 0-3 0,0 7-4 0,2-3-6 0,-1-4-1 15,-2-3-3-15,4-2-5 0,-4 3-5 16,3-7-4-16,-2 0-3 0,0-1 1 0,1 0-6 0,1-3-18 15,-3 0-19-15,4 0-31 0,-4-1-33 0,0-2-39 16,1-1-30-16,3 3-51 0,-4-5-164 0,4 1-401 16,-4-1 177-16</inkml:trace>
  <inkml:trace contextRef="#ctx0" brushRef="#br0" timeOffset="134984.62">26372 10436 33 0,'0'0'211'0,"0"0"-13"0,0 0-9 0,0 0-8 16,0 0-12-16,0 0-16 0,0 0-15 0,0 0-13 16,-3 12-12-16,3-5-13 0,2 0-11 0,-2 3-5 0,1-1-9 15,1 2-11-15,0 0-11 0,-2 1-26 16,3-2-25-16,-1 0-43 0,0 1-39 0,1-1-55 16,-3-1-157-16,2 2-315 0,0-5 139 0</inkml:trace>
  <inkml:trace contextRef="#ctx0" brushRef="#br0" timeOffset="135188.59">26414 10800 68 0,'-3'4'255'0,"-5"0"-7"16,4 2-13-16,-3 1-8 0,-2 0-13 0,2 2-19 15,-2 0-17-15,4-1-13 0,1 2-16 0,-3 2-15 0,2-2-15 16,1 2-12-16,-1 4-11 0,-1-4-14 0,1-1-9 15,-1 6-18-15,-2-2-23 0,5-2-29 0,-1-2-28 16,-1 0-34-16,1-1-30 0,1-1-33 16,0-2-48-16,2-1-192 0,0 0-392 0,-3-1 173 0</inkml:trace>
  <inkml:trace contextRef="#ctx0" brushRef="#br0" timeOffset="136246.75">27011 10454 182 0,'-7'1'214'0,"7"-1"-12"16,-4 1-18-16,4-1-17 0,0 0-13 0,-4 2-8 15,4-2-7-15,0 0-4 0,8 7 1 0,-3-5-2 16,3 0-10-16,2 2-11 0,1-2-2 0,2 3 0 16,2 0-12-16,3 0-3 0,3-1-4 0,4 3-3 15,6-5-9-15,-3 2-9 0,1-3-1 0,1-1-11 16,-1 3-6-16,2-3-4 0,-3-1-7 0,-7 1-3 15,7-2-5-15,-7 1-3 0,-3 1-3 0,0-2 0 0,-3 0-8 16,-4 2-5-16,0-2-8 0,-3 1-4 16,-2-1-5-16,-1 2-1 0,-5 0-3 0,8-2-4 0,-8 2-11 15,0-6-8-15,0 6-4 0,0 0-2 0,-8-6-5 16,4 3 3-16,-1 0-6 0,-3-3-2 0,0 0-5 16,1 2 2-16,-2 0-3 0,-1 0-5 0,-1-1 6 15,3-1 2-15,-2-1-1 0,1 0 11 0,0 2 6 16,0 0 6-16,1-2 2 0,2 3 2 0,1-1 7 15,1-1 11-15,-2 3 13 0,3 1 8 0,-1-1 8 0,0-2 7 16,2 1 7-16,-2 2 5 0,4 2 1 16,-4-3-2-16,4 3 2 0,-4-2-5 0,4 2-4 0,0 0 3 15,0 0-8-15,0 0-1 0,0 0-2 0,0 0 0 16,9 8-3-16,-4-1-4 0,2-1 0 0,2 2-7 16,-2-3 0-16,4 2 2 0,1 2-2 0,1 0-3 15,1-2-1-15,2 3-4 0,-2-1 7 0,-2 0-4 16,3-2-3-16,-5 2 5 0,1-3-3 0,-2 2 0 15,1 0-2-15,-2 0 4 0,-3 3 2 0,-1-4 2 16,-3 4 0-16,-1-2 7 0,-1 1-2 0,-3 2-3 0,-4-4 3 16,2 8 3-16,-4-5 0 0,-2 4-5 0,1-2 6 15,-5-2-3-15,4 0-5 0,-2 0-6 16,5-4 5-16,1 3-4 0,-1-4-20 0,4-2-31 0,1 0-42 16,3 0-57-16,0-1-54 0,1-3-89 0,0 0-169 15,15-15-490-15,0 3 218 0</inkml:trace>
  <inkml:trace contextRef="#ctx0" brushRef="#br0" timeOffset="137335.31">28229 10394 38 0,'2'-2'187'0,"-2"2"-4"0,0 0-11 15,0 0-11-15,0 0 4 0,0 0-10 0,0 0-3 16,0 0-11-16,0 0-9 0,0 0-1 0,0 0-5 15,0 0-3-15,2 11-4 0,-1-6-5 0,1-1-3 16,-2 3-5-16,1 3 1 0,0-1-3 0,-1 2-7 16,2 0 4-16,-2 1-11 0,1 0 6 0,0 0-2 15,-1-1-12-15,0 1-1 0,0-2 2 0,0 3-14 16,0-6-1-16,-1 0 4 0,1-2-4 0,0-1-9 0,0 2-4 16,0-1 3-16,0-5-16 0,1 3 1 0,-1-3-5 15,0 0-10-15,0 0 3 0,0 0-2 16,0 0-12-16,4-18-3 0,-1 9 2 0,2-1-2 0,-2-2-5 15,1 1-3-15,1-6-3 0,2 1-4 0,-1-1 1 16,3 3-5-16,0-1-4 0,1 0 4 0,-3 1-6 16,2 3 10-16,-2 3 0 0,2-3-3 0,-2 6-6 15,4-1 14-15,-2 2-2 0,-4 3 5 0,3 1-6 0,-2 2 0 16,3 5 11-16,0-1 5 0,0 6-1 16,0 1 3-16,-1 0 1 0,-2 1 0 0,2-3 0 15,-1 3 2-15,0 1 0 0,-1-1-7 0,-1-4 0 0,2 2 1 16,-2-2-2-16,-1 0 3 0,1-1 0 15,-1-2-7-15,0-2 6 0,-1 1-11 0,2-1 2 0,-1-2-18 16,0 1-4-16,0-1-19 0,2-2-17 0,-6-1-25 16,7 0-28-16,-7 0-27 0,9-4-33 0,-6 1-25 15,1 0-39-15,-1-1-40 0,-1-2-231 0,2 1-538 16,-2 2 238-16</inkml:trace>
  <inkml:trace contextRef="#ctx0" brushRef="#br0" timeOffset="137739.22">28785 10389 37 0,'-7'-1'222'0,"7"1"-15"0,0 0-11 15,0 0-13-15,0 0-14 0,-3-5-8 0,3 5-10 16,0 0-16-16,0 0-4 0,0 0-11 0,0 0-4 15,0 0-6-15,15-2-11 0,-15 2-9 0,13 0-7 16,-4 0-4-16,1 0-12 0,-1-1-8 0,8 1-4 16,-4-1-9-16,1 1 1 0,-3 0-6 0,2 0-4 15,0 0-6-15,0 0-7 0,-1 0-17 0,0 0-12 0,-2 1-27 16,0-1-16-16,-1 1-24 0,0-1-25 0,1 0-36 16,-2 2-27-16,-3-1-200 0,0-1-389 0,0 1 172 15</inkml:trace>
  <inkml:trace contextRef="#ctx0" brushRef="#br0" timeOffset="137979.57">29233 10300 140 0,'0'0'229'0,"0"0"-17"0,-3-2-14 16,3 2-12-16,0 0-11 0,5-8-16 0,-1 7-8 15,2-1-16-15,-1 0-14 0,3 0-13 0,0 1-8 0,3 0-12 16,-2-1-7-16,4-2-10 0,1 4-7 0,-2-1-5 16,2 0-6-16,0 2-7 0,0-2-7 0,-1 1-5 15,-1 0-10-15,2 0-25 0,-5 1-23 0,2-1-34 16,-1 1-39-16,-3-1-41 0,1 1-222 0,-3 1-389 16,-5-2 173-16</inkml:trace>
  <inkml:trace contextRef="#ctx0" brushRef="#br0" timeOffset="138376.03">29745 10223 54 0,'0'0'233'0,"0"0"-11"0,0 0-10 0,5-5-13 15,-5 5-13-15,0 0-9 0,0 0-11 0,0 0-11 16,12 5-12-16,-7-5-16 0,0 1-13 0,1 1-3 16,-1 0-10-16,1 1-8 0,2 1-4 0,-1 0-6 15,-1-1-5-15,2 1-8 0,-2-1-7 0,-2 1-5 16,1-1-8-16,0 1-2 0,-1 1-6 0,-1 0-16 16,-1-1-40-16,2 0-48 0,-4-1-61 0,1 1-82 15,-1-4-211-15,-1 5-451 0,1-5 199 0</inkml:trace>
  <inkml:trace contextRef="#ctx0" brushRef="#br0" timeOffset="138642.32">29851 10508 88 0,'0'0'179'15,"0"0"-17"-15,0 0-2 0,0 0-3 0,-2 4 0 16,2-4-1-16,2 6-3 0,-2-6-3 0,1 7 0 0,-1-3 9 16,-1 2 0-16,-1 2-3 0,0-1 11 15,-2 3-3-15,-1 0 2 0,-2 2-8 0,-2 4-8 16,-2-2-4-16,1 0-19 0,-4 2-8 0,3 0-8 16,-3 1-16-16,2 0-7 0,1-7-12 0,-3 5-30 15,-2-1-44-15,2 2-44 0,4-3-59 0,-4 0-86 0,5-3-89 16,-1-1-224-16,3-1-541 0,-2-1 240 0</inkml:trace>
  <inkml:trace contextRef="#ctx0" brushRef="#br0" timeOffset="145256.97">21025 11216 47 0,'0'-5'87'0,"0"2"6"16,0-2-2-16,0 5 7 0,-1-5 0 15,1 5-4-15,-8-1-9 0,8 1-3 0,0 0-3 0,-10 2-8 16,6 3 2-16,-1 1-4 0,-3 0-2 0,0 4 3 16,1-1-2-16,-1 5 5 0,1 1-3 0,-1 0 1 15,2 0-3-15,1 1 0 0,1 0-4 0,0 4-4 16,3-2 2-16,-1 10 1 0,2-9 3 0,0 0-6 15,2 1-2-15,-1 4-5 0,3 3-3 0,-2-2-5 16,3 0-6-16,-1-5-5 0,-2 0 1 0,3 4 1 16,0 0-10-16,-2-6 0 0,-3 0-4 0,3-1-2 15,-3 1 0-15,3-3-5 0,-1-3 0 0,-2 0 1 16,0 0-2-16,0-1-1 0,0-1-2 0,0-5-6 0,-2 2-14 16,0 0-21-16,1-4-26 0,-3 0-31 0,4-3-29 15,-10-2-28-15,10 2-39 0,-10-4-139 0,3-1-347 16,1-2 154-16</inkml:trace>
  <inkml:trace contextRef="#ctx0" brushRef="#br0" timeOffset="145432.26">20857 11610 118 0,'0'0'180'0,"0"0"-12"0,0 0-12 0,20 0-17 16,-12 1-13-16,4-2-11 0,1-2-16 0,8 1-14 15,-1 0-11-15,1-2-29 0,0 3-24 0,10 2-30 16,-2-1-44-16,2-2-47 0,-3 1-94 0,-9 1-211 16,4 0 94-16</inkml:trace>
  <inkml:trace contextRef="#ctx0" brushRef="#br0" timeOffset="145844.44">21364 11551 15 0,'0'0'204'0,"0"0"-9"16,-5-2-13-16,5 2-13 0,0 0-11 0,0 0-18 16,-7 8-10-16,7-8-14 0,-1 8-8 0,1-2-5 15,1 3-1-15,-2-1 2 0,1 0-3 0,0-1-6 16,0 4-4-16,3-1 1 0,-3 0-1 0,-2 0-1 16,5 1-1-16,-2 0-2 0,2-2-2 0,-2 1-12 0,-1-1-7 15,1 0-4-15,-1-2-6 0,2-2-4 16,-1-1-8-16,0 1-1 0,0 0-5 0,1-2-1 15,0 0-5-15,-2-3-8 0,0 0-7 0,0 0-13 0,11-5-7 16,-8 1-13-16,1-2-14 0,4-2-7 0,-2-2-5 16,-1 2-9-16,1-2-6 0,2 1-4 0,-4-1-3 15,4-6 10-15,-3 7 1 0,-1-1 1 0,0 1 8 16,-2 0 0-16,3 2 6 0,-2 3 7 0,-2 1 9 16,0-2 10-16,-1 5 9 0,3-5 4 0,-3 5 6 15,0 0 10-15,0 0 9 0,0 0 4 0,5 15 11 16,-5-7 5-16,0 2 0 0,0-1-3 0,0 3 2 0,3 0-1 15,-2 0-3-15,0 1-2 0,-1-1-8 16,3-1-3-16,1 1-2 0,-2-4 1 0,3 2 10 16,-2-5-7-16,1 1-6 0,1-2-10 0,0 0-23 0,3-1-34 15,0-3-35-15,0-1-31 0,1-3-31 0,3-2-47 16,-2-1-223-16,0-1-444 0,0-3 196 0</inkml:trace>
  <inkml:trace contextRef="#ctx0" brushRef="#br0" timeOffset="146274.79">21705 11544 55 0,'0'0'198'0,"0"4"-7"0,0-4-8 0,-4 3-12 16,4-3-8-16,0 0-11 0,0 0-12 0,0 0-12 16,-1 6-7-16,1-6-8 0,0 5-13 0,0-5-5 15,1 5 0-15,2-3-4 0,-2 1 5 0,-1 1 1 16,0 2-3-16,3-2-2 0,-2 2 1 0,2 2-2 15,-1-1-4-15,-2 3 3 0,0-3-5 0,0 4 2 16,0-2 0-16,0 4-8 0,0-4 2 0,-1 1-3 16,1-1 3-16,-1 0-6 0,-1-2-9 0,2 1-5 15,0-3-9-15,-1 0-2 0,1-2-6 0,-1 1-6 16,1-4-5-16,-3 6-10 0,3-6-11 0,0 0-15 0,0 0-17 16,0 0-17-16,0 0-14 0,0-18-19 15,3 9-7-15,-2 0-4 0,2-2 6 0,2 1 3 0,-1 0 4 16,3-6 4-16,-1 6 8 0,1-1 8 0,-1 0 0 15,3 3 6-15,0 0 3 0,0 1 5 0,-1 1 3 16,-2 3 5-16,3 0 8 0,-2 3 1 0,0 3 17 16,-2 0 7-16,2 2 3 0,0 2 18 0,-2 2 5 15,1 0 2-15,-2 2 5 0,-2 0 0 0,4 0 8 16,-6-2-4-16,2 2 1 0,-2 0-7 0,2-5 1 16,-1 0-7-16,2-1-6 0,-2 1 1 0,1-1-8 15,0-1-10-15,-2-1-26 0,0-3-29 0,5 0-38 0,-5 0-27 16,0 0-41-16,9-3-52 0,-4-2-246 0,-1-1-487 15,1 0 216-15</inkml:trace>
  <inkml:trace contextRef="#ctx0" brushRef="#br0" timeOffset="146562.03">22164 11483 168 0,'0'0'242'0,"-6"-3"-7"0,6 3-13 16,-9 0-14-16,9 0-8 0,-8 3-16 0,4 0-16 15,-1 2-14-15,-4 5-12 0,3-2-8 0,-2 1-16 16,0 3-4-16,2 0-1 0,-2 0-9 0,3 3 2 16,3 2-10-16,0-2 4 0,-2 3-5 0,3-1 3 15,1 0 1-15,-2-1-15 0,2-1-2 0,2-3-8 16,2 4-8-16,1-7-15 0,0 2 0 0,0-2-7 15,4-2-3-15,0 0 1 0,0-2-20 0,1-3-25 0,3-2-44 16,-1-1-53-16,2-1-72 0,-3-4-71 16,1 0-273-16,2-3-558 0,-5 1 247 0</inkml:trace>
  <inkml:trace contextRef="#ctx0" brushRef="#br0" timeOffset="148722.73">22316 11401 102 0,'1'-5'165'0,"-1"1"-15"0,0 4-12 0,4-7-15 15,0 6-9-15,-4 1-5 0,5-5-2 16,0 4 0-16,2-1-11 0,0 1-10 0,1-2-9 0,-8 3-7 15,14 3-5-15,-5-2-7 0,1-2-5 0,0 2-2 16,-1-1-5-16,2 2 1 0,-5-1-5 0,-1 0-2 16,3 2 1-16,-3-3 0 0,-1 2 7 0,-4-2 10 15,9-1 2-15,-7 2-1 0,-2-1-3 0,4 7-4 16,-3-3-6-16,-1-2-3 0,-2 4 0 0,-1 0-9 16,-1 2-2-16,-2-1-3 0,-1 0-3 0,4-1 2 15,-5 2-5-15,3-1-5 0,-1 0 2 0,0-1 1 0,4 0-5 16,-1 0-3-16,1-1-1 0,-1 2-1 15,6-1-4-15,-3-1 4 0,1 1-4 0,1 1-1 0,2-4-2 16,0 1 4-16,0 3-4 0,1-3 1 0,3 2-1 16,1 0-1-16,-2-1 2 0,4 0-2 0,0 1 0 15,-2-1-1-15,0 1 0 0,-1-1 0 0,-1 1 6 16,-1-1-6-16,0 0 2 0,-1 1-3 0,1 2 2 16,-2-2 9-16,0 1 8 0,-3 6 6 0,-1-2 6 15,0 5 17-15,-4-4 2 0,3 5 1 0,-5-2 1 16,1 2-6-16,-2-5 3 0,2-1-3 0,-3 3-7 15,1-3-5-15,-1 0-1 0,3-1-1 0,-3-3-9 0,3-1 2 16,-3 1-4-16,2-1-18 0,1-4-13 16,1 1-24-16,-1-1-22 0,1-1-26 0,4-1-23 0,0 0-29 15,-12-2-21-15,9-2-15 0,2-1-31 0,2-2-23 16,-1 0-155-16,3-1-409 0,1-2 181 0</inkml:trace>
  <inkml:trace contextRef="#ctx0" brushRef="#br0" timeOffset="148997.54">22821 11299 25 0,'0'-2'213'0,"0"2"-9"16,-3-5-7-16,3 5-7 0,0 0-9 0,0 0-8 16,-9 1-19-16,9-1-13 0,-7 7-14 0,3-1-8 15,-1 2-12-15,0 1-5 0,1 0-10 0,-3 5-3 16,6 1-4-16,-4 0-5 0,0 5 3 0,1-2-6 15,3 7 3-15,-2 1-3 0,3-7-4 0,3 0 2 16,-2 8-9-16,-1-8-3 0,5 5-3 0,-1-5-3 16,2-1-6-16,-2 0-4 0,4-3-4 0,0 1 1 0,-1-2-12 15,2 0-1-15,3 0 0 0,-2-5-16 0,0-2-7 16,0 1-24-16,3-1-24 0,-1-2-32 16,0 0-37-16,1-3-38 0,-3 1-43 0,4-2-65 0,-5 0-156 15,0 0-444-15,-1-1 196 0</inkml:trace>
  <inkml:trace contextRef="#ctx0" brushRef="#br0" timeOffset="149859.34">23078 11553 8 0,'0'0'163'0,"0"0"-8"15,0 0-11-15,0 0-9 0,0 0-15 0,0 0-6 16,2-11-6-16,-2 7-10 0,4 1-12 0,-1-2-12 16,-1-2-6-16,2-1-8 0,-1-2-5 0,0 3-6 15,3-1-5-15,-3-2 0 0,1 2-7 0,2-2 5 16,-2-1 4-16,0 3-10 0,0-2 9 0,1 5 3 15,-3-2 0-15,0 3 2 0,-1-1 1 0,4 2 3 16,-5-2 4-16,2 2 2 0,-2 3-1 0,2-5-7 0,-2 5-1 16,0 0 0-16,4 0 1 0,-4 0-12 0,0 0 4 15,5 9 1-15,-1-2-2 0,0-1 0 0,1 4 4 16,0-2-5-16,0 3-1 0,4 4 10 0,0 2 3 16,4 1 6-16,2 1 3 0,2 3-3 0,0-1-3 15,-4-7-4-15,0 2 1 0,0 0 0 0,4 3 1 16,-3-4-5-16,-1-1 5 0,-1 1-11 0,2 0 3 15,-2-2-5-15,-1 2-5 0,1-4-1 0,-2 2-6 0,-5-4 1 16,4 1-6-16,-1 0 2 0,-2-2-3 0,1-2-7 16,-2 0 3-16,-2 0-2 0,1-2-8 15,0 0-6-15,-1 0-19 0,-1-2-22 0,0 1-28 0,-2-3-28 16,2 3-40-16,-2-3-32 0,0 0-36 0,0 0-41 16,0 0-232-16,0 0-512 0,0 0 228 0</inkml:trace>
  <inkml:trace contextRef="#ctx0" brushRef="#br0" timeOffset="150301.12">23361 11428 47 0,'0'0'178'0,"0"0"-9"0,0 0-3 0,0 0-9 16,-10 14-6-16,6-8-19 0,1 1-1 0,-3 4-12 16,-4 3-13-16,3 3-9 0,-4 1-6 0,0 5-5 15,-2 1-13-15,0 0-5 0,-2 0-7 0,2 0-6 16,-1 1-8-16,1 1-12 0,3 0-4 0,-3-5-13 15,7-3-18-15,-2 0-25 0,4-1-21 0,-2-5-44 16,4-1-48-16,0 0-149 0,2-4-310 0,0 0 137 16</inkml:trace>
  <inkml:trace contextRef="#ctx0" brushRef="#br0" timeOffset="151998.06">23235 11466 32 0,'2'-6'166'0,"0"3"3"0,-2 3-5 0,0 0-4 16,0 0-6-16,5-2-3 0,-5 2-6 0,2-4-5 16,-2 4-4-16,2-2-1 0,-2 2-2 0,0 0-2 15,0 0-3-15,7 0 0 0,-4 5 8 0,-2-2-7 0,2 2 8 16,1 0-6-16,-1 2-8 0,1 3-2 15,-1 5-11-15,2-2-2 0,-1 3-4 0,-3 0-8 0,4 1-4 16,-2 0 3-16,-1-1-4 0,2 0-10 0,-1-4 7 16,-1 3-15-16,1 1 2 0,-2-3-3 0,2-4-11 15,-2 1 0-15,0 2 4 0,0-3-5 0,-1-1-12 16,2-1 9-16,0 1-12 0,-2-4 4 0,0 1-11 16,0 0-4-16,0 0 0 0,0-2 0 0,2 1-5 15,-2-4-10-15,0 0 4 0,0 5 0 0,0-5-5 16,0 0-5-16,0 0 1 0,0 0-5 0,5-10 1 15,0 4-6-15,-3-1-11 0,2-5 3 0,3-2-16 16,-2 1-3-16,1-2 4 0,4-2-3 0,-3-1-3 0,0 0-1 16,1 3 1-16,2-1-1 0,2-7 0 0,-3 9 0 15,1-2 5-15,-4 2-2 0,3 3 2 16,-1 5 6-16,1-2-1 0,-3 4 3 0,-1 0 13 0,2 3-14 16,0 1 5-16,-2 4-1 0,3 5 4 0,-1 1 0 15,0 4 4-15,2 3 2 0,-1 1 0 0,-2 6 12 16,-1-6 0-16,0 0-2 0,-1 1 8 0,1 1 1 0,-1-2 3 15,-1 0-6-15,3-3-4 0,-2 2-3 0,-1-5 1 16,0 0 4-16,-1-1-6 0,4-1 11 0,-3-2-18 16,-1-1 4-16,2-2-6 0,0 1-9 0,-2-2-15 15,6 0-13-15,-4-1-17 0,-2 0-23 0,5-2-26 16,-2 1-31-16,-5-2-29 0,9-2-27 0,-3 0-22 16,-2 0-23-16,4-2-24 0,-3-1-18 0,-1 0-168 15,1 1-484-15,4-4 215 0</inkml:trace>
  <inkml:trace contextRef="#ctx0" brushRef="#br0" timeOffset="152378.95">23901 11501 15 0,'-5'1'202'0,"5"-1"-9"15,0 0-13-15,0 0-9 0,0 0-11 0,0 0-5 16,0 0-3-16,0 0 0 0,0 0-8 0,15 2-5 0,-9-1-7 16,6 1-4-16,-3-1-12 0,5 0-5 15,-1 2-9-15,3 1-9 0,2 0-9 0,1-4-7 0,-2 0-9 16,1 1-7-16,-2-2-15 0,0-2-23 0,-3 2-29 16,1 0-40-16,-2-2-44 0,1-2-60 0,-1 1-67 15,-5 4-150-15,1-4-395 0,-3 1 175 0</inkml:trace>
  <inkml:trace contextRef="#ctx0" brushRef="#br0" timeOffset="152650.23">24311 11341 140 0,'0'0'214'16,"0"0"-13"-16,0 0-15 0,0 0-15 0,0 0-10 15,0 0-8-15,-4 16-6 0,7-8-11 0,-3 2-8 16,1 0-6-16,3 6-6 0,-2-3-5 0,2-2-8 0,0 5-5 16,-1 0-5-16,0 1-2 0,1-2-8 15,-1 0-8-15,-1-3-3 0,0 1-4 0,-1 1-11 16,0-3-4-16,2 2-4 0,-2-1-7 0,0-3-1 0,0 3-7 16,-1-1-6-16,0-4-6 0,0 3-8 15,0-3-19-15,2 0-20 0,-2-1-32 0,1-1-27 0,-1 0-32 16,0-1-39-16,3-2-38 0,-3-2-203 0,0 0-429 15,0 0 190-15</inkml:trace>
  <inkml:trace contextRef="#ctx0" brushRef="#br0" timeOffset="152957.41">24514 11234 208 0,'0'0'217'0,"9"8"-8"0,-1-4 4 15,-3 4-6-15,4 6-5 0,2 1-11 0,3 8-10 16,1 0-11-16,1-1-13 0,1 3-13 0,-3 0-14 16,-1 2-9-16,-3-4-18 0,1 1-5 0,-3 0-6 0,-3-5-15 15,1 1-5-15,-6 1-9 0,3-2-5 0,-3 6-7 16,-3-7-1-16,1 0-7 0,-2 1-3 0,-4-2-6 15,-1 6-5-15,-1-6-6 0,1 0 0 0,-2-3-8 16,-1-1-7-16,-1-1-13 0,1 0-17 0,-4-4-22 16,5-1-23-16,-4 0-30 0,3-2-40 0,2-3-37 15,1 1-32-15,0-6-208 0,-3 3-447 0,6-2 199 16</inkml:trace>
  <inkml:trace contextRef="#ctx0" brushRef="#br0" timeOffset="153277.54">25135 11415 132 0,'0'0'249'16,"0"0"-20"-16,0 0-24 0,0 0-19 0,0 0-19 16,0 0-14-16,0 0-16 0,0 0-16 0,3 13-12 15,-2-10-15-15,3 1-21 0,-3 2-32 0,4-1-36 16,-1 2-35-16,1-1-39 0,-1-1-47 0,1 3-165 0,-1-2-305 15,-1-1 134-15</inkml:trace>
  <inkml:trace contextRef="#ctx0" brushRef="#br0" timeOffset="153438.12">25236 11692 101 0,'-9'9'337'0,"2"2"-15"0,-1 2-7 0,-1-3-11 16,0 3-20-16,0-4-27 0,-2 3-19 0,2-2-28 0,-4 2-24 15,0 1-19-15,4-5-14 0,-4 5-44 16,7-3-47-16,-2-1-60 0,3 1-65 0,0 0-89 0,2-2-101 16,2-1-178-16,1 2-464 0,-2-3 205 15</inkml:trace>
  <inkml:trace contextRef="#ctx0" brushRef="#br0" timeOffset="156632.67">19486 12961 28 0,'0'0'88'0,"0"0"-10"0,0 0-9 16,0 0-4-16,0 0-4 0,0 0 6 0,0 0-6 15,0 0-1-15,0 0-1 0,0 0-5 0,0 0 1 16,12-2-4-16,-12 2 3 0,8-2 2 0,-8 2-6 16,11 0 7-16,-11 0-9 0,12 1 1 0,-7-1-1 15,0-1 4-15,2 1 0 0,-7 0 12 0,13 0-8 16,-6-2 0-16,0 1 3 0,0-2-8 0,-1 2 7 16,4-1 10-16,-1 1-6 0,-1 0-2 0,2-2 3 15,-1 3 3-15,3-3-2 0,-1-1-3 0,-1 2-4 16,3 0-3-16,-4-1-2 0,3 1 2 0,-1 0 13 15,1 1-4-15,-2 0-7 0,0-1-5 0,2-2-3 0,-1 3 6 16,1 0-9-16,0 0-5 0,-1-1 1 0,0 1-2 16,2 1-2-16,-3 0 1 0,2-2-7 0,0 2 3 15,-1-1-4-15,1 1 1 0,-1 0 2 0,0 0-3 16,3 1 1-16,-4-1 0 0,3 0 3 0,1 0 1 16,-3 2-1-16,1-2-2 0,1-2 0 0,-1 2-1 15,0 2 7-15,0-4-11 0,2 1 3 0,-4 1 1 16,0 0-1-16,3-1 0 0,-3 1-1 0,1-1-1 15,1 0-2-15,-1 1-6 0,1-1 2 0,-3 1 2 16,3-1-2-16,-1 1-4 0,2 0 3 0,1-2-4 0,-1 2 5 16,-3 0-8-16,4-1 6 0,0 1-3 0,4-2 4 15,-5 2-3-15,3-1-3 0,1 0 0 0,2 0 5 16,-6 1-8-16,1 0 4 0,-1-2-1 0,1 4 0 16,-1 0 3-16,-3-1-2 0,9 1-6 0,-6 2 8 15,0-2-3-15,0 1 4 0,-2 2-5 0,-1-3 4 16,2 1 1-16,-2 1 2 0,-4-3 5 0,2 2-7 15,-3-2 3-15,0 0-5 0,0 2 1 0,-5-3 1 16,9 1-4-16,-5 0 2 0,-4-1-12 0,5 1 18 0,-5-1-5 16,0 0-3-16,8 1 4 0,-8-1-1 15,0 0 5-15,0 0-8 0,6 3 1 0,-6-3-6 0,0 0-1 16,0 0 8-16,0 0-5 0,0 0 1 0,0 0-7 16,0 0 4-16,0 0-3 0,0 0 3 15,5 0 0-15,-5 0 2 0,0 0-7 0,0 0 4 0,0 0 6 16,0 0-9-16,0 0-2 0,0 0 12 0,0 0-9 15,0 0-2-15,0 0-4 0,0 0 7 0,0 0-1 16,0 0 3-16,0 0 1 0,0 0 5 0,0 0-10 16,0 0 2-16,0 0 0 0,0 0 1 0,0 0-3 15,0 0 11-15,0 0-13 0,0 0 0 0,4 2 14 16,-4-2-8-16,0 0 3 0,0 0-3 0,0 0 4 16,0 0-5-16,0 0 8 0,0 0-14 0,0 0 2 0,0 0 4 15,0 0 0-15,0 0-2 0,0 0-8 0,0 0 10 16,0 0-3-16,0 0-8 0,0 0 12 15,0 0-10-15,0 0 4 0,0 0 4 0,0 0-7 0,0 0 2 16,0 0 2-16,0 0-6 0,0 0 6 0,0 0-9 16,0 0 1-16,0 0-1 0,0 0 9 0,0 0-7 15,0 0-11-15,0 0-5 0,0 0-4 0,0 0 3 16,0 0-10-16,0 0-6 0,0 0-16 0,0 0-12 16,0 0-25-16,0 0-17 0,0 0-32 0,0 0-42 0,0 0-56 15,0 0-66-15,0 0-294 0,-9 6-644 16,3-2 285-16</inkml:trace>
  <inkml:trace contextRef="#ctx0" brushRef="#br0" timeOffset="166142.25">25880 6970 129 0,'0'0'211'0,"0"0"1"0,0 0 0 0,0 0-9 16,0 0-14-16,0 0-5 0,0 0-7 0,0 0-6 15,-11 13-17-15,7-8-17 0,-2 4-12 0,-5 5-8 16,1 3-5-16,-3 7-6 0,-2-1-6 0,-4 3-8 0,2 2-12 15,-1 2 3-15,2 0-8 0,-1-1-8 0,2 2-8 16,-2-2-3-16,2-1-5 0,1 1-5 0,-2-3-5 16,0-1-8-16,4 1 0 0,3-2-5 0,-1 0 1 15,4-8-2-15,-1-1-6 0,1 1-5 0,1-4 3 16,1-3-1-16,3-1-8 0,-2-3-7 0,3 1-18 16,0-1-20-16,3-1-14 0,-3-4-20 0,6 0-25 15,-6 0-26-15,14-11-13 0,-5 4-26 0,5-6-34 16,2-2-44-16,-1 0-150 0,3-3-420 0,4-3 186 15</inkml:trace>
  <inkml:trace contextRef="#ctx0" brushRef="#br0" timeOffset="166387.21">26158 7134 169 0,'7'-3'191'0,"-3"3"6"0,-4 0-3 0,0 0-14 15,0 0-6-15,7 5-9 0,-9-2-5 0,2 4-18 16,-5-2-11-16,3 0-10 0,-5 5-8 0,2 1-8 15,-3 4-13-15,1 2-5 0,0 2-11 0,-4-2-7 16,2 8-3-16,-1 1-9 0,-2-1-10 0,-1 0 1 16,1 0-6-16,0 4-10 0,-1-2 1 0,1-3-4 15,-1-1-1-15,-1 0-5 0,2 1 2 0,3-6-4 16,-1-1-1-16,2 1-2 0,3-4-5 0,0-4-3 0,-2 0-14 16,5-3-29-16,1-2-24 0,1-1-27 15,-1-1-23-15,1-3-23 0,0 0-29 0,0 0-52 16,0 0-139-16,11-14-377 0,-6 5 168 0</inkml:trace>
  <inkml:trace contextRef="#ctx0" brushRef="#br0" timeOffset="166877.9">26399 7241 160 0,'0'0'195'0,"0"0"4"0,9 4-2 0,-9 1-9 16,3-1-4-16,-1 1-9 0,-2 1-12 0,-2 4-11 16,2 0-11-16,0 3-10 0,-3 3-9 0,3-2-4 15,-1 3-2-15,-3 1-8 0,4 0-5 0,0-2-5 16,1 1-9-16,-2 0-9 0,1-3-8 0,0 0-6 16,0-2-7-16,1-1-5 0,2-2-10 0,-2 2-3 15,-1-4-5-15,5-1 4 0,-4 0-11 0,2-2-1 0,-2-2-3 16,5 2-1-16,0-4-7 0,-6 0-10 15,11-5 0-15,-2 0-3 0,-1-3-4 0,2-1-7 16,-1-5-10-16,0 1-1 0,1-3-3 0,0 1-10 0,-2 0 3 16,-1 1-2-16,0-3 4 0,1 3-2 0,-3-1 5 15,-1 3 1-15,0 5-1 0,0-4-4 0,-2 5 9 16,2 0-4-16,1 4 9 0,-1 0-5 0,-4 2 1 16,0 0 3-16,11 9 5 0,-5-1 4 0,-1 2 4 15,0-1-4-15,-2 2 7 0,3 2 1 0,0 2 2 16,1-1 2-16,-1-3 3 0,0 0-2 0,-2-1-1 15,1 0 4-15,0-1-4 0,-1 0 3 0,0-4-2 0,1 1-1 16,-4-2 3-16,3 1-2 0,0-3-2 16,-3 2-2-16,2-2-1 0,-3-2-1 0,4 1 4 15,-4-1-3-15,0 0-3 0,0 0-1 0,0 0-1 0,2-9-9 16,1 4-9-16,-2-1-22 0,-1-1-22 0,3-3-21 16,-2 0-19-16,0 0-29 0,4-3-22 0,-2-2-28 15,-2 0-180-15,4-2-393 0,-1 1 174 0</inkml:trace>
  <inkml:trace contextRef="#ctx0" brushRef="#br0" timeOffset="167321.84">26978 7035 15 0,'0'0'167'16,"4"-2"-1"-16,-4 2-10 0,3-4-13 0,-3 4-10 15,0 0-10-15,0 0-5 0,0 0-11 0,0 0-11 0,3 9-8 16,-3-5-4-16,-1 4-1 0,1 1-3 0,0 7-3 15,0 0 2-15,-1 2 1 0,0 7 1 0,-3-2 5 16,2-2-1-16,0 5-1 0,-2 1-2 0,-1-1 3 16,2 0 0-16,0-3 8 0,1-5-11 0,0 1-3 15,-1 1-3-15,-1-2-4 0,3-2-5 0,-2-1-7 16,2-3-3-16,0-3-8 0,0 1-1 0,-1-2-7 16,1-3 0-16,0 0-13 0,1 0 3 0,-2-1-9 0,2-4 1 15,0 4-7-15,0-4-11 0,0 0-10 16,0 0-13-16,0 0-6 0,8-14-12 0,-5 5-15 15,-1 1-14-15,2-2-5 0,-2 2 0 0,3-2 16 0,1 2 1 16,0-3 2-16,1 3 4 0,-1-2 1 0,3 4 12 16,-1 2-2-16,-3 1 6 0,1 1-3 0,1 0 7 15,0 6 7-15,-2-1 0 0,3 3 3 0,-3 2 15 16,0 1 5-16,2 3 13 0,-5-3 6 0,3 3 0 16,-1-1 7-16,-4 0-4 0,1 1 1 0,2-2 3 15,-2 0-5-15,-1 0-4 0,4-3-5 0,-4 0 4 16,0-2-7-16,5-2-5 0,-1 0-7 0,1-1-15 0,-5-2-14 15,9 0-15-15,-1-2-18 0,2-2-24 0,0-1-8 16,1 1-7-16,2-2-6 0,2-2-14 16,1 0-10-16,-2 0-16 0,-1 1-18 0,0 2-114 0,-3 0-300 15,1 0 133-15</inkml:trace>
  <inkml:trace contextRef="#ctx0" brushRef="#br0" timeOffset="167964.63">27286 7431 408 0,'5'4'53'0,"-1"0"28"0,-4-2 1 0,0-2 8 0,1 6-3 15,-2-1 12-15,1-5 5 0,0 7 4 0,0-3-4 16,0-4-5-16,-1 4-8 0,-2 0-10 0,3-4-1 0,4 5-12 15,0-4-4-15,-4-1-6 0,0 0-11 16,10 0-8-16,-10 0-4 0,12-5 6 0,-6-1-6 0,4 0-8 16,-1-1-4-16,2 0-9 0,-1 0-8 0,1-4-5 15,-2 1-8-15,0 0-3 0,-1 2 2 16,-2-2-3-16,-1-2-5 0,-2 4-2 0,-1-3 8 0,0 4-1 16,-4-2 0-16,1 4 2 0,-1 1-2 0,-2-1 5 15,-1 4 9-15,-2 1 5 0,7 0-5 0,-16 5 15 16,8 0 5-16,-1 2 1 0,0 1 6 0,1 0-6 15,1 3 12-15,0 3 0 0,0 0-1 0,0-2-5 16,2 4 1-16,1-5-4 0,0-1-3 0,4 0-1 16,-1 1 2-16,2-4-2 0,3 1-8 0,0-2 3 15,1 0-5-15,3-1 4 0,2 1-4 0,0-3-4 16,1-1 1-16,4-4-6 0,3 1-7 0,-2-2-9 0,2-2-12 16,0-1-10-16,1-2-12 0,-6-2-12 0,5 3-15 15,-8 1-19-15,8-3-12 0,-8-1-3 0,7-1-10 16,-8 4-7-16,0-3 6 0,-1 3-4 0,0-2 18 15,0-3 11-15,-1 7 16 0,-2-3 20 0,1 1 21 16,-1 0 17-16,-1 2 8 0,-1 0 16 0,-1 3 7 16,2-3 8-16,-1 2 24 0,0 2 11 0,-3 1 17 15,0 0 8-15,0 0 15 0,0 0 3 0,0 0 7 0,8 5-2 16,-8-5 7-16,0 6-5 0,0-1 2 0,0 2 0 16,0-2-2-16,0 1 5 0,0 1-3 15,0-1-4-15,-1-1-11 0,-1 3 0 0,0 1-3 0,1-3-4 16,-1 1-7-16,0 0-1 0,1 2-4 0,-2-1 5 15,2 0-3-15,-1-1-3 0,0-3-8 16,1 1-4-16,-1-1-7 0,2 2-2 0,-1-4-5 0,1-2-3 16,-1 5-11-16,1-5-4 0,0 0-3 0,0 0-9 15,0 0-1-15,0 0-6 0,0 0-13 0,0 0-12 16,6-15-15-16,-3 8-7 0,1-2-3 0,1 0-10 16,1 1-5-16,0-2-2 0,-2 1 3 0,3-2 2 0,-2 2 8 15,4-2 5-15,-2 6 3 0,2 0 3 16,-4-1 4-16,4 3 2 0,-4 2 8 0,3 2 7 15,0 3 7-15,-2-2 9 0,3 5 3 0,-4-1 7 0,3 5 4 16,-3-5 2-16,1 7-6 0,1-4 0 0,-2 1 0 16,0 1 0-16,0-3 0 0,0 1-9 0,2-3-22 15,-5 1-46-15,2-2-69 0,0 0-97 0,0-1-239 16,0-3-507-16,-4-1 225 0</inkml:trace>
  <inkml:trace contextRef="#ctx0" brushRef="#br0" timeOffset="169032.5">28510 7303 158 0,'0'0'187'0,"0"0"-6"0,0 0-4 15,0 0-14-15,0 0-10 0,0 0-6 0,0 0-4 0,0 0-11 16,0 0-7-16,0 0-2 0,0 0-2 0,7 11-6 16,-5-5-4-16,0-2-6 0,0 3-4 0,0-2-6 15,-1 2-7-15,1 4 0 0,-2 0-4 0,2-1-4 16,-2 3-9-16,-2-1-1 0,1 0-6 0,0 4-4 15,-2-5-1-15,-1-1-7 0,1 2 0 0,0-1-3 0,-1-1-3 16,2 0-6-16,0-2-1 0,-1-2 0 0,0-1-6 16,2 2 1-16,0-4-3 0,1 0-4 0,0-3-4 15,0 0-4-15,0 0 0 0,0 0-4 0,15-16-13 16,-4 2 2-16,-2-3-13 0,7-4-10 0,1-4-10 16,1 1-10-16,-1-1-6 0,-3-1-5 0,4 3-3 15,-4 0-3-15,4 4 1 0,-8 5-4 0,-1-1 7 16,0 5 0-16,-1 4 3 0,-2 1 0 0,-1 4 12 15,-2 1 3-15,-3 0 5 0,9 12 9 0,-7 4 7 16,-1 1 6-16,-2 4 5 0,1 5 14 0,0 1 10 16,-2-1 12-16,-1 0 4 0,2-7 0 0,-2 0-3 0,2-1 5 15,0-2 0-15,2-5-5 0,-1-2-7 0,1-2 0 16,3 1 0-16,-3-5-6 0,2 1-3 16,-1-2-6-16,-2-2 0 0,0 0-11 0,13-7-12 0,-4 0-19 15,1-2-19-15,-1 1-19 0,5-5-17 0,-1 0-18 16,1-1-27-16,0-1-33 0,-1-1-16 0,2 3-36 15,-3-2-152-15,-1 3-395 0,3-2 175 0</inkml:trace>
  <inkml:trace contextRef="#ctx0" brushRef="#br0" timeOffset="169258.9">29129 7246 194 0,'0'0'253'0,"0"0"-5"0,0 0-13 0,0 0-12 15,0 0-19-15,0 0-18 0,0 0-23 0,0 0-14 16,0 0-17-16,0 0-11 0,0 0-11 0,0 0-10 16,8 0-11-16,-8 0-10 0,11-1-6 0,-2 2-9 15,-1-2-7-15,3 0-9 0,1-2-5 0,-1 2-13 16,3 1-12-16,-1 1-20 0,1-1-28 0,0-1-15 16,-1 2-19-16,2-1-37 0,-2 3-21 0,0-3-36 15,-2 2-41-15,-3 1-151 0,-3-2-379 0,2 1 167 16</inkml:trace>
  <inkml:trace contextRef="#ctx0" brushRef="#br0" timeOffset="169434.43">29192 7411 32 0,'-4'2'247'0,"0"-1"-20"15,4-1-21-15,0 0-16 0,0 4-12 0,0-4-19 16,0 0-13-16,0 0-12 0,21-5-17 0,-11 0-13 15,1 4-18-15,8-3-16 0,-2-2-29 0,2 2-40 16,-1 0-20-16,5 0-30 0,-1-4-37 0,-2 3-36 16,2 3-155-16,-2-1-301 0,-2-5 133 0</inkml:trace>
  <inkml:trace contextRef="#ctx0" brushRef="#br0" timeOffset="169816.41">29703 7191 176 0,'0'0'229'0,"-5"-3"-1"16,5 3-9-16,-7-4-18 0,7 4-13 0,-5 0-14 16,5 0-20-16,-9 0-8 0,9 0-12 0,0 0-8 15,-12 5-12-15,9-1 0 0,-1 2-12 0,-2-1-7 16,3 5 3-16,-1-2-1 0,-1 5-1 0,0-3-3 16,5 6 1-16,-4 0 3 0,0 0-15 0,3-3 17 0,-3 5 0 15,6-3-13-15,-1 0-2 0,0-1-6 0,4-1-6 16,-3-4 1-16,3 8-9 0,2-6 0 15,0 0 0-15,3-4-16 0,-5 0-3 0,5 1 0 0,1-3-5 16,0-2-10-16,4-1 2 0,2-3-10 0,2-1-2 16,-1-3-5-16,0-3-5 0,6-7-17 0,-1-1-13 15,-2 1-14-15,-1-7-15 0,-1 2-7 0,-1-3-9 16,-4-4-11-16,-2 1 3 0,-7-3-3 0,-1 2 6 16,-7-3 1-16,2 2 8 0,-7 1 4 0,-5 1 2 15,-1 3 10-15,0 3 4 0,-1 7 5 0,-2 3 7 16,1 2 0-16,-1 4 8 0,4 4 2 0,0 3 2 15,1 1-6-15,-2 5 9 0,5 0-7 0,-1 4 7 0,6-1-6 16,0 5-29-16,3 0-27 0,1 1-31 0,5 1-49 16,2 6-43-16,3-1-212 0,3-2-444 0,1 0 196 15</inkml:trace>
  <inkml:trace contextRef="#ctx0" brushRef="#br0" timeOffset="170064.75">30205 7456 263 0,'0'0'325'0,"0"0"-22"0,0 0-18 15,0 0-27-15,-9 12-17 0,5-6-22 0,-1 4-11 16,0-2-28-16,-3 7-19 0,2-3-14 0,-4 2-16 15,1 4-13-15,1-5-8 0,-2 3-25 0,5-1-29 16,-3 1-55-16,4-5-57 0,0 1-63 0,3-2-77 16,-1-2-258-16,2-2-491 0,2-1 218 0</inkml:trace>
  <inkml:trace contextRef="#ctx0" brushRef="#br0" timeOffset="170703.6">30666 7244 140 0,'0'0'164'0,"-2"-3"-12"0,2 3 3 0,0 0-8 15,0 0-3-15,0 0 2 0,0 0-4 0,0 11-12 16,2-6-10-16,-2 2-3 0,2-1-6 0,2 7-3 15,-1-1-10-15,-1 3 1 0,2 2 1 0,-3-2-8 0,-1 1 4 16,0 0-5-16,1 0-5 0,0-2-2 0,-2-3-4 16,1 2 0-16,-1-2-4 0,-2-2-2 15,2-1-6-15,1-1-5 0,-3-3 0 0,2 0-6 0,0-1-2 16,1-3-11-16,-1 3 0 0,1-3-4 0,0 0-6 16,0 0-1-16,-4-16-6 0,4 9-5 0,-2-5-5 15,1 1-4-15,2-5-7 0,1 0-6 0,-1 0-1 16,2-2-9-16,2 0 1 0,0 3-2 0,1 3-10 15,0-4-3-15,1 2-1 0,3 3-9 0,-3 0-6 16,5 4-10-16,-3 0-15 0,9 0-20 0,-8 1-24 16,3 5-36-16,0 1-23 0,0 1-25 0,-2 2-34 15,2 2-141-15,-3 0-396 0,-1 0 175 0</inkml:trace>
  <inkml:trace contextRef="#ctx0" brushRef="#br0" timeOffset="171285.56">31036 7382 45 0,'0'0'167'0,"0"0"-5"0,6-4-18 0,-6 4-10 15,9-4-12-15,-5 1-10 0,2 2-16 0,-1-1-6 16,1-5-8-16,-1 2-4 0,1-2-12 0,2 0-7 16,-3-1-4-16,1 1-6 0,1 0-4 0,-5 0-11 15,1-2 5-15,-1 0-8 0,0 0 0 0,-2 3-2 16,-3 0 3-16,1-1 0 0,-2 1-1 0,0 1-1 15,-1 1-4-15,-3 1-6 0,-1 1 2 0,-2 1-2 16,-3 2 10-16,2 3-2 0,2 1 2 0,-4 1 1 16,2 4-3-16,2 1-2 0,0-2-1 0,2 2 3 0,0 1 0 15,5-2-4-15,1 1-2 0,-1 4 5 16,6-5-5-16,-1 3 1 0,0-1 2 0,3-1-4 16,0-1 0-16,3 0-1 0,1-3 0 0,0 0-3 0,1-2-1 15,2-1-4-15,-2-1-1 0,3-3 3 0,-1 0-4 16,1-2-3-16,1 0-7 0,-2-5-6 0,2-1-22 15,-1-1-14-15,-2 0-16 0,3-6-17 0,-2 2-19 16,2 0-20-16,-1-5-18 0,-2 4-11 0,-1-2-4 16,2 1 14-16,-2-8 9 0,-4 5-1 0,3-2 10 15,0-3 7-15,-2-4 21 0,0 1 13 0,2 0 26 16,-1 1 6-16,-2 6 19 0,2-1 15 0,0 3 19 16,-2 1 7-16,3 2 12 0,0 1-2 0,-3 4 14 15,-1 0 10-15,-1 5 2 0,2 0 4 0,2 3 4 0,-4 1 13 16,1 3 2-16,4 5 0 0,-4 0 8 15,4 7 6-15,-4 2-4 0,1 2 12 0,1 9 0 16,-2-3 4-16,-1 4 6 0,1-1-5 0,-2 3 2 0,-3-5-4 16,-3 1-4-16,3 1-5 0,-5-2 1 15,5 0-7-15,-1-1-6 0,-2-7-9 0,2 0-1 16,0 1-8-16,-3-3-4 0,1-8-6 0,2 3-6 0,-3-2-7 16,4-1-4-16,0 0-9 0,0-3-10 0,0 0-21 15,0-1-19-15,2 0-26 0,-2-4-19 0,0 0-27 16,0 0-31-16,0 0-20 0,7-9-16 0,-4-1-35 15,-2 4-37-15,-2-3-121 0,1-4-384 0,-3-2 171 16</inkml:trace>
  <inkml:trace contextRef="#ctx0" brushRef="#br0" timeOffset="171810.1">31280 7286 140 0,'0'0'180'15,"-9"4"-7"-15,8-2 0 0,1-2-3 0,0 6-7 16,0-6-8-16,4 6-9 0,2-3-9 0,0 0-4 0,1-2-11 15,2 1-9-15,5-4-15 0,2 2-8 0,5-1-10 16,-1-2-9-16,-1 2-14 0,11-3-16 0,-1-2-24 16,-1 1-21-16,2 0-21 0,-10 2-23 0,-1-3-15 15,-3-1-5-15,-5 4-10 0,1-1-1 0,-1 2 9 16,-6-1 7-16,3 1 16 0,-2 0 9 0,-1-1 18 16,-1 2 20-16,-4 1 13 0,5-5 19 0,-5 5 15 15,0 0 12-15,0 0 11 0,0 0 9 0,-1 11 7 16,-3-6 2-16,0-1 5 0,-1 5-2 0,3-2-4 15,-1 0-2-15,-2 0-3 0,3 0-2 0,-4 4-2 0,5-4-4 16,1-2-6-16,-2 3-5 0,0-1-5 16,2 0-6-16,0-1-3 0,0 0-1 0,0 2-2 15,0-4-8-15,4 1 0 0,-3 5-4 0,1-6-2 0,0 2-2 16,2-2-4-16,1-2-7 0,0 0 0 0,0 0-8 16,1-1 0-16,0-1-3 0,-6 0-9 0,9-4-13 15,-3 1-10-15,2-1-16 0,-4-2-12 0,2 2-12 16,-1-5-17-16,0 3-12 0,-1-2-7 0,0 2-3 15,0 0 3-15,-3-2 9 0,2 3 12 0,-2 0 6 16,0 0 12-16,1 1 2 0,-2 4 24 0,1-4 11 16,0 1 16-16,2 1 17 0,-3 2 14 0,0 0 16 0,0 0 15 15,0 0 8-15,0 0 8 0,-2 13 5 0,2-9-4 16,0-1 3-16,2 3-10 0,-1 0 0 16,0-1-5-16,2 0 0 0,-2 1-11 0,0 1-4 0,2-5-2 15,-1 4-4-15,0 1-7 0,0-4-7 0,1-1-4 16,1 1-16-16,1-2-15 0,0 2-22 0,2-1-24 15,-1-1-36-15,0-1-31 0,-6 0-17 0,14-3-20 16,-5-1-12-16,-1 1-30 0,1-1-14 0,-2 0-135 16,-4-1-381-16,3-1 169 0</inkml:trace>
  <inkml:trace contextRef="#ctx0" brushRef="#br0" timeOffset="172107.31">31897 7264 87 0,'5'-8'121'0,"-1"2"0"0,0 0 11 15,0 1 13-15,-3 2 20 0,3-2 12 0,0 0 12 16,-3 3-3-16,-1 2-12 0,0 0-6 0,2-3-15 15,-2 3-11-15,0 0-8 0,0 0-10 0,0 0-4 16,-2 14-9-16,2-10-8 0,-1 3-7 0,1 1-3 0,-3-3-16 16,1 4-5-16,-1 1-6 0,3-2-5 0,0 1-6 15,0-2-4-15,-2 0-7 0,2-2-9 0,-2-1 0 16,2 2 5-16,0-2-10 0,0 1 1 0,-1-3-7 16,1-2-4-16,0 0 2 0,0 0-3 0,0 0-6 15,0 0 1-15,0 0 0 0,0 0-3 0,5-11-2 16,-2 4-2-16,3 0-13 0,0-2-8 0,0-2-17 15,1-2-14-15,3-2-17 0,1 2-16 0,-1-1-17 16,3 0-14-16,-2 1-9 0,-2 6-8 0,3-3-1 16,-1 3-10-16,-1 1-10 0,3 2 8 0,-3 1 5 15,-1 2-1-15,1 1 11 0,2 1 1 0,-4 0 16 16,3 1 1-16,-3-1-9 0,-2 2 12 0,1 0-18 0,1 0-78 16,-1-1-214-16,-1 2 95 0</inkml:trace>
  <inkml:trace contextRef="#ctx0" brushRef="#br0" timeOffset="172512.22">32214 7211 79 0,'0'0'28'0,"10"0"23"15,-10 0 13-15,9-1 1 0,-9 1 11 0,5-2-4 16,-5 2 2-16,4-2 8 0,-4 2 1 0,5-3-3 16,-5 3 8-16,0 0 4 0,4-2-4 0,-4 2 1 15,0 0 0-15,0 0 6 0,0 0-4 0,0 0 1 16,0 0-3-16,0 0 2 0,0 0 5 0,0 8 2 0,0-2 0 16,0 0 2-16,-2 2 4 0,0 1 0 0,2 0-4 15,0 0 2-15,0-2-7 0,-1 4-5 16,-3-4-10-16,4 3-5 0,-2-3-2 0,0-2-4 0,0-1-4 15,0 2-4-15,1-4-4 0,1-2-9 0,-5 6-4 16,5-6-8-16,0 3-2 0,0-3-7 16,0 0-5-16,0 0-3 0,0 0 2 0,0 0-16 0,0 0-5 15,10-15-16-15,-8 10-13 0,0-1-7 0,3-1-1 16,1 1 2-16,-3-2 3 0,6 1 3 0,0-1 3 16,-4 0-1-16,3 0 5 0,2 2 3 0,-5 2 4 15,3 0-2-15,-3 0 3 0,4 2-1 0,-5 0 6 16,2 2 0-16,-6 0 8 0,12 2 6 0,-11 3 7 15,5 0 4-15,-1-1 2 0,-2 3 2 0,0 2 1 16,-1-2 0-16,2-2-1 0,0 5-4 0,0-2-2 16,2 1-1-16,-1 0-1 0,0 0-2 0,-2-2 0 15,-1-2-4-15,4 2-6 0,-3-1-17 0,4-2-16 0,-3 0-22 16,2 1-21-16,0-4-19 0,2-1-20 0,2 0-13 16,-1 0-12-16,2-3-11 0,-1-3-11 15,1 1-1-15,-1-2 0 0,4 0-5 0,-5-2 1 0,3 1-96 16,2-3-284-16,-1-2 126 0</inkml:trace>
  <inkml:trace contextRef="#ctx0" brushRef="#br0" timeOffset="172759.07">32622 7207 458 0,'13'-15'-15'0,"-6"0"19"0,2-1 12 0,3 3 16 0,-7 1-3 16,1 4 4-16,-1-2 5 0,-1 4 15 0,0 3 10 15,-1-3 10-15,2 5 4 0,-3-1 6 0,-2 2 0 16,0 0-1-16,4 7-3 0,-3-2-2 0,-1 1 2 16,-1 5 1-16,1-2-2 0,0 1-1 0,0 3-2 15,0 0-4-15,1-2-4 0,-1 4-11 0,2 0-3 16,0-4-3-16,-1 2-5 0,3-2-4 0,0-2 0 15,5 2-8-15,-3-1-2 0,3 0-7 0,3 1-3 16,-12-11 1-16,22 16-1 0,-10-8-5 0,-12-8-1 16,17 15 0-16,-17-15-1 0,15 12 10 0,-15-12 15 0,9 7 6 15,-9-7 2-15,-1 11 6 0,-2-9 8 0,-2 2 1 16,-2 2 0-16,-1-2-8 0,-7 1-4 16,2 0-7-16,0-1-4 0,-1 0-14 0,4-1-33 0,-2 2-51 15,2-3-72-15,6-1-83 0,-1 2-200 0,1 1-448 16,4-1 198-16</inkml:trace>
  <inkml:trace contextRef="#ctx0" brushRef="#br0" timeOffset="173621.91">33050 6883 17 0,'0'0'110'0,"0"0"-5"16,0 0-2-16,0 0-5 0,0 0-9 0,43-3-1 0,-43 3-11 15,0 0 0-15,0 0 7 0,0 0-9 0,26 10 4 16,-26-10-3-16,8 13 8 0,-8-13 3 0,7 15 5 16,-7-15 8-16,0 26 4 0,-2-10 1 0,0 2-1 15,-3-1 6-15,-1 1 2 0,-2 4 5 0,-1 6 4 16,0-2 1-16,-1 2 7 0,1 0 8 0,1-1 1 15,1 3 17-15,1-3-7 0,0 2 16 0,1-1-3 16,3-4-8-16,2-5-6 0,0 3-9 0,1-5-7 16,2 0-12-16,2-2-10 0,-1 2-14 0,2-3-5 15,-6-14-12-15,17 20-4 0,-7-13-4 0,-10-7-11 0,21 10-6 16,-21-10-8-16,35 0-7 0,-35 0-2 0,38-7-12 16,-17 0-8-16,-2-1-8 0,-2-3-22 15,0 0-14-15,3-7 3 0,-5 2-21 0,-5-2-21 0,5-7 6 16,-11-1-5-16,0-3 1 0,-3 0 8 0,-4-1-7 15,-3-1-2-15,-2-1 7 0,-3 2 4 16,-3 2 4-16,-2 2 4 0,-5 3 10 0,3 1 1 0,2 2 16 16,0 8-3-16,2 1-1 0,3 3 6 0,11 8 12 15,-21-9-16-15,21 9 3 0,0 0 3 0,0 0 0 16,0 0-4-16,0 0-14 0,0 0-37 0,0 0-46 16,-18 26-49-16,18-26-63 0,17 27-79 0,-2-14-175 15,-2-1-524-15,5 3 232 0</inkml:trace>
  <inkml:trace contextRef="#ctx0" brushRef="#br0" timeOffset="173928.09">33482 7583 228 0,'0'0'242'0,"0"0"-25"0,0 0-18 0,0 0-19 16,0 0-19-16,0 0-15 0,0 0-18 0,0 0-25 0,0 0-35 15,0 0-49-15,0 0-58 0,0 0-52 16,-5 34-170-16,5-34-281 0,-8 17 124 0</inkml:trace>
  <inkml:trace contextRef="#ctx0" brushRef="#br0" timeOffset="191628.64">21037 12686 93 0,'0'0'124'0,"0"0"-7"0,0 0-9 0,0 0-10 0,0 0-9 15,10 4-3-15,-10-4-5 0,0 0-4 0,10 0-13 16,-10 0-2-16,8-1-1 0,-8 1 0 0,5-3-1 16,-5 3-5-16,8 0 4 0,-8 0-7 0,8-1 3 15,-8 1 0-15,7 0-5 0,-7 0 1 0,6 3-6 16,-6-3 4-16,13-2-2 0,-13 2 0 0,9 3-2 15,-4-3-3-15,-5 0 2 0,9-1-4 0,-9 1 3 0,9 1-4 16,-4-1-14-16,-5 0 4 0,9 0 6 0,-9 0-6 16,10 0-4-16,-1 0 1 0,-4 0-1 0,-5 0 0 15,11-3 1-15,-5 2-4 0,0 0-3 0,-1 0-2 16,3 0 3-16,-4-1-3 0,1 1 2 0,0-1-6 16,0 1 1-16,-1-2 2 0,1 2-3 0,2 0-2 15,-7 1-3-15,9-3 3 0,-4 1-1 0,-5 2-1 16,6 0 2-16,-6 0-5 0,8 1 2 0,-8-1-3 15,5 3 3-15,-5-3-4 0,6 2 1 0,1-1 2 16,-7-1 1-16,0 0-2 0,6 3 1 0,-6-3-2 16,0 0-2-16,0 0 2 0,8 0-1 0,-8 0 1 0,0 0-3 15,0 0 2-15,0 0-3 0,8 1 5 0,-8-1-2 16,0 0 2-16,5 0-6 0,-5 0 4 0,0 0-1 16,0 0 3-16,0 0-4 0,0 0 4 0,3-4-3 15,-3 4 2-15,0 0-1 0,0 0-1 0,0 0 2 16,0 0 0-16,0 0-1 0,0 0 2 0,0 0-4 15,0 0 2-15,0 0 0 0,0 0 2 0,0 0 2 16,0 0-5-16,0 0 6 0,0 0-1 0,3-3-2 16,-3 3-4-16,0 0 2 0,0 0 1 0,0 0-4 0,0 0-1 15,0-5 2-15,0 5-1 0,-3-5-1 0,3 5 1 16,-5-6 3-16,4 4-3 0,1 2 1 0,-2-8-2 16,0 5-1-16,0-2 3 0,0-1 1 0,-2 0-4 15,2 3 0-15,-1-3 1 0,2 0 0 0,-3 2 1 16,3-1-5-16,-4-2 4 0,2 1-2 0,1 1 3 15,-2 1-2-15,0-3-3 0,0 1 5 0,-2 2 1 16,1-3 0-16,0 4 1 0,1-2-7 0,-1 2 6 16,1 0 2-16,-4 2-5 0,8 1 2 0,-14 2-1 15,5 1 4-15,-2-1-3 0,1 4 5 0,-3 3-3 0,1 0-1 16,3 4-2-16,-2 0 6 0,-1 2 7 16,3 1 1-16,0-1 2 0,0 1 8 0,2-2-1 0,-1 0 5 15,3-2 0-15,1 1 1 0,0-3 3 0,2 3 1 16,-1 1 2-16,1-3 2 0,0 3 0 0,2 0-3 15,2 1-4-15,0-5 3 0,3 4 1 0,0-3-5 16,1 0-1-16,1-2-5 0,3 0 0 0,1 0 0 16,-1-2 0-16,3 0-4 0,-2-1-4 0,-1-1 3 15,4-1-4-15,-1-2-6 0,1 0-1 0,-4-3-11 16,2 1-15-16,2-1-16 0,-4-1-18 0,3-2-22 16,-3 2-24-16,-2-3-31 0,-2 0-24 0,4 0-29 15,-4 2-30-15,-3-2-201 0,1 1-448 0,-1-1 198 0</inkml:trace>
  <inkml:trace contextRef="#ctx0" brushRef="#br0" timeOffset="192866.48">21505 12394 100 0,'0'0'142'16,"0"0"-7"-16,0 0-8 0,0 0-7 0,0 0-4 16,0 0-12-16,0 0-4 0,1-4-1 0,-1 4-10 15,0 0 1-15,0 0-1 0,0 0 2 0,0 0-9 0,0 0 2 16,9 7 0-16,-7-4 1 0,-1 0-3 15,3 1-1-15,-1 1 2 0,-2 2-5 0,2 3-2 16,-2-2 0-16,0 3-3 0,2 1-2 0,-3 1 4 0,3 4 1 16,-3 0-5-16,1 2-1 0,0-1-1 15,0 0-3-15,-1 0 5 0,0 0-7 0,0 0-5 16,-2-1-2-16,2 0-4 0,1-2 0 0,-1 2-4 0,0-5-4 16,1 1-1-16,-1-3-2 0,0 3-2 0,-1-3 0 15,1 0-1-15,0-3-2 0,0 1-1 0,-1-1-2 16,1-2-3-16,0 1-3 0,0 0-5 0,0-3-5 15,-1 2 1-15,2 0-2 0,-1-5-1 0,-1 6-2 16,1-6-3-16,0 0 1 0,-2 3 2 0,2-3-5 16,0 0-1-16,2 4-1 0,-2-4 0 0,0 0-2 15,0 0 1-15,0 0-5 0,0 0 1 0,0 0 3 0,0 0-1 16,0 0-4-16,0 0 2 0,0 0-1 0,2-11 1 16,-1 5-3-16,1 1-3 0,1 1 7 0,0-2-1 15,-1 1-2-15,0 0 1 0,0-1 0 0,0 0 0 16,-1 0 2-16,1 1-6 0,1-1 3 0,0 0 0 15,-1 0-3-15,1-1 5 0,-1 1-1 0,3-4-4 16,-1 4 5-16,1-3-3 0,-1 0-2 0,1 2 1 16,-1-1 1-16,2 0 1 0,-1 5-3 0,1-2 1 15,0 1 3-15,-1-3-10 0,0 5 5 0,4 0 1 16,-1 0 3-16,-2 2-5 0,2 2-4 0,-2 1 8 16,2 1-2-16,0 3 1 0,-2 1 0 0,2 2-1 0,-2-1 1 15,1 4 2-15,-2-3-2 0,0 1-1 0,-1 2 1 16,-1-2 1-16,1 1 0 0,-3-1 0 0,-1 0 3 15,0-1 4-15,0 0-7 0,-2 0 4 0,-1-1-1 16,-3 1 0-16,2-3 4 0,-1 0-4 0,-4 1-3 16,0-3 5-16,0-1-6 0,0 0 5 0,-1-3-6 15,-3 0-11-15,3-2-21 0,-4-3-12 0,5-2-26 16,-4-1-22-16,3 0-24 0,2-3-25 0,3-2-30 16,0-3-24-16,2-2-32 0,1 0-211 0,2 2-476 0,1-2 210 15</inkml:trace>
  <inkml:trace contextRef="#ctx0" brushRef="#br0" timeOffset="193604.01">21888 12569 126 0,'0'0'138'0,"0"0"-11"0,0 0-3 15,0 0-3-15,0 0-3 0,0 0 3 0,0 0-4 16,0 0-4-16,1 8 5 0,-1-8-4 0,5 6-2 0,-5 0-6 16,4 1 0-16,0-2-2 0,-3 5-2 0,3 2-4 15,2-2 6-15,-2 1-5 0,4 5-5 0,-3-1-3 16,3-2-1-16,-1 1-4 0,1 1-2 0,-3 0-7 16,2-4-5-16,-1 2-2 0,2-2-4 0,-3 0-4 15,2 0-4-15,-3-4-4 0,1 4-1 0,3-4-3 16,-3 2-10-16,2-3-1 0,-4-1-7 0,3 1 0 15,-3-1-4-15,2 1-6 0,-1-2 0 0,-1-1-2 16,1 1-1-16,-2-2-5 0,-2-2 0 0,4 5-12 16,-4-5-13-16,1 1-16 0,-1-1-18 0,0 0-23 15,0 0-28-15,0 0-20 0,0 0-17 0,-9 4-17 0,9-4-22 16,0 0-20-16,0 0-32 0,-16-7-148 0,13 6-401 16,-2-3 179-16</inkml:trace>
  <inkml:trace contextRef="#ctx0" brushRef="#br0" timeOffset="193903.21">22051 12609 4 0,'0'0'154'0,"0"0"-11"0,3-4-2 15,-3 4-6-15,0 0-7 0,1-4-8 0,-1 4 0 16,0 0 0-16,0 0-7 0,0 0-10 0,0 0 5 16,0 0-2-16,0 0-4 0,-5 14-5 0,1-6-2 15,-1 1 1-15,-2 1 1 0,0 2 1 0,-2 2-5 16,-1 2-5-16,1 1-1 0,-1-2-9 0,0 2-4 16,-1 1-4-16,0-1-5 0,2-2-10 0,-2 0-8 0,0-2-5 15,2-1-9-15,3-1-18 0,-2-1-24 0,3-3-28 16,1-1-38-16,0-1-41 0,3-2-53 15,-3 1-235-15,3-1-437 0,1-3 194 0</inkml:trace>
  <inkml:trace contextRef="#ctx0" brushRef="#br0" timeOffset="195382.6">22403 12666 123 0,'-5'-1'190'0,"5"1"-10"15,0 0-12-15,0 0-13 0,-8-3-14 0,8 3-13 16,0 0-14-16,0 0-16 0,0 0-2 0,0 0-7 16,0 0-4-16,0 0-4 0,0 0-2 0,14-1-4 15,-14 1-2-15,14 0-8 0,-7 1-4 0,0 2-5 16,5-3-5-16,-5 1 0 0,4-1 2 0,-2 1-8 15,2-1-3-15,-4 0-4 0,5 1-7 0,-7 1 2 0,3-1-5 16,1-2-1-16,0 2-8 0,-3-2 1 0,-6 1-3 16,9 0-7-16,-1 2 3 0,-8-2-2 15,10 0-1-15,-10 0 0 0,7 0-9 0,-7 0-6 0,6 1-15 16,-6-1-3-16,0 0-13 0,0 0-10 0,6 0-12 16,-6 0-17-16,0 0-22 0,0 0-8 0,0 0-29 15,0 0-18-15,0 0-151 0,0 0-328 0,0 0 145 16</inkml:trace>
  <inkml:trace contextRef="#ctx0" brushRef="#br0" timeOffset="195614.98">22499 12560 72 0,'0'0'181'0,"0"11"-1"15,0-4-7-15,0-1 2 0,2 4-9 0,-2 1 1 16,1 0 0-16,2 0-9 0,-3 2-7 0,1-2-4 16,2 0-7-16,-2 3-5 0,3-4-13 0,-4 1-7 0,4-1-13 15,-3-1-10-15,3-2-6 0,-4 0-11 16,6 0-11-16,-6-1-26 0,3-1-36 0,-2 0-51 16,3 0-54-16,-3-1-78 0,-1 1-216 0,0 0-428 0,0 0 190 15</inkml:trace>
  <inkml:trace contextRef="#ctx0" brushRef="#br0" timeOffset="196283">22927 12280 129 0,'0'0'169'0,"-6"-2"-6"0,6 2-18 0,0 0 1 0,-9 0-9 15,9 0-13-15,-6 5-11 0,4-1-4 0,-1 2-5 16,1 2-5-16,-2-3-9 0,1 6 1 0,2-4-3 15,-3 6-2-15,0 3-26 0,2-3-2 0,-1 1-1 16,3 3 2-16,0 1-3 0,2 2-2 0,0 0 1 16,-1 5 1-16,-1 2 2 0,2-8 1 0,0 6-3 15,-2-6-2-15,0 0-1 0,3 1 1 0,-2-1-5 16,-1-3 3-16,3 5-9 0,-5-7-4 0,4 3 3 16,-4-6-13-16,4-1-1 0,-2-2-5 0,0-1-2 15,2 0-3-15,-2 0-10 0,3-3-25 0,-3 1-22 0,0-5-29 16,0 6-32-16,0-6-31 0,0 0-35 0,0 0-37 15,0 0-166-15,0 0-399 0,0 0 177 0</inkml:trace>
  <inkml:trace contextRef="#ctx0" brushRef="#br0" timeOffset="196454.53">22808 12612 195 0,'0'0'230'0,"0"0"-23"15,0 0-15-15,0 0-20 0,0 0-17 0,0 0-17 0,17-9-11 16,-7 4-18-16,3 0-28 0,5-1-35 0,3-1-26 16,0-1-29-16,8 0-50 0,-1 1-36 15,-1-3-49-15,-10 7-84 0,0-4-246 0,0 3 108 0</inkml:trace>
  <inkml:trace contextRef="#ctx0" brushRef="#br0" timeOffset="196863.08">23202 12519 148 0,'0'0'230'0,"0"0"-11"0,-3 6-10 0,3-6-8 0,0 0-8 16,0 0-11-16,0 7-13 0,0-4-1 0,0-3-10 15,0 8-11-15,0-4-10 0,4 1-9 0,-4 2-9 16,5-1-5-16,-1 2-5 0,0 1-4 0,-2-2-6 16,1 1-9-16,-2 0-7 0,3-1-3 0,0 3-9 15,-3-4-10-15,2 3-2 0,0-3-9 0,0 2-6 16,-2-4-2-16,0 0-3 0,1-1-11 0,-2 1-3 0,1 0-2 15,0-1-21-15,-1-3-6 0,3 3-15 16,-3-3-14-16,0 0-14 0,0 0-23 0,0 0-9 16,12-8-11-16,-10 5-6 0,3-2-8 0,-1 0 5 0,0 0 3 15,1-3 9-15,-1 2 6 0,1-1 6 0,0 1 6 16,-1 2 11-16,0-3 7 0,1 1 9 0,-3 3 2 16,2 0 8-16,-1-1 16 0,2-1 11 0,-3 3 19 15,-2 2 12-15,9 0 6 0,-9 0 16 0,0 0 14 16,4 8 4-16,-1-4 4 0,1 4-3 0,-2-2 5 15,3 1-7-15,-3-2 1 0,3 5-2 0,2-3-10 16,-3 3-3-16,-1-3-1 0,0 3-8 0,1-2-5 16,2 1-1-16,-3-3-9 0,2-2-4 0,-1 1-6 0,1 0-7 15,-1-1-22-15,-1 0-19 0,-1-1-26 0,2-1-28 16,0-1-23-16,-4-1-28 0,0 0-15 0,10-3-27 16,-7 0-33-16,-1-1-168 0,1 0-409 0,-2 0 181 15</inkml:trace>
  <inkml:trace contextRef="#ctx0" brushRef="#br0" timeOffset="197255.04">23547 12536 95 0,'2'-2'228'0,"-2"2"-1"0,0 0-1 16,0 0-10-16,0 0-7 0,0 0-14 16,0 0-10-16,3 10-12 0,-3-10-10 0,0 7-19 15,2-1-1-15,-2-1-9 0,0 0-14 0,0 1-10 0,0 1-7 16,2-2-12-16,-2 3-10 0,0-1-6 0,2-2-9 15,-2-1-5-15,0 1-6 0,0 0-3 0,0-1-6 16,0-2-5-16,0-2-6 0,1 5 0 0,-1-5-4 16,0 6-4-16,0-6-6 0,0 0-7 0,0 0-7 15,0 0-10-15,0 0-7 0,0 0 2 0,0 0-6 16,3-14-10-16,-2 7-4 0,3 1-6 0,0 2-9 16,-1-5 1-16,2 1 3 0,2 2 5 0,-3-5 4 0,5 2 3 15,1 0 3-15,2 2-1 0,-2-2 8 0,4 4 2 16,-2 0-1-16,-2 0 3 0,4 1 3 0,-3 3 1 15,1 0 8-15,-1 1 10 0,1 1-2 0,-2 3 12 16,0 0 1-16,-1 0 0 0,-1 3 0 0,-2-2 0 16,-1 0-2-16,-2 2 3 0,0 1 1 0,1-2-6 15,-2 0 2-15,-1 3-4 0,-1-6 1 0,2 2 1 16,1 2-5-16,-3-1-8 0,4-2-9 0,-4 0-21 16,1 0-26-16,3-2-31 0,-4-2-39 0,2 4-29 15,-2-4-45-15,6 0-45 0,-6 0-146 0,0 0-421 16,0 0 186-16</inkml:trace>
  <inkml:trace contextRef="#ctx0" brushRef="#br0" timeOffset="197744.73">24151 12417 179 0,'-4'-2'193'15,"4"2"-10"-15,-6-1-9 0,6 1-8 0,-8-2-2 16,8 2-3-16,-10 3-19 0,5-1-14 0,-1 0-1 15,-1 2-1-15,3 0-11 0,1 2-2 0,-1-1-9 16,0 1 0-16,1 0-2 0,1 0-9 0,-1 0-2 16,3 1-8-16,0-2-6 0,0 0-8 0,0 2-6 15,0-1-6-15,3 0-10 0,-1 1-7 0,0-2-8 0,0 1-26 16,2-3-37-16,-1 3-57 0,0-2-67 16,1 0-66-16,1-2-187 0,2-1-441 0,-1 0 195 15</inkml:trace>
  <inkml:trace contextRef="#ctx0" brushRef="#br0" timeOffset="198527.12">24648 12129 23 0,'0'0'210'0,"0"0"-7"15,-5-3-10-15,5 3-6 0,0 0-8 0,0 0-14 16,-16 6-8-16,5 0-2 0,-1 4-8 0,3-2-9 15,-3 1-7-15,3 0-3 0,-2 4-4 0,1 1-5 16,2 1-9-16,0-4-6 0,2 6-26 0,-2 1-1 16,4 0-3-16,-1-2 0 0,5 3-5 0,0-1-1 15,0 0-3-15,4 0-2 0,-1-2-4 0,2 0-7 16,-3-5 0-16,6 6-7 0,-3-7-6 0,0 1-4 0,3-2-7 16,1 0 1-16,-2-4-5 0,2 1-13 15,0 0-25-15,1-1-29 0,1-3-35 0,-1-1-40 0,-2-1-49 16,2-1-41-16,-2 0-54 0,-3 0-160 0,2-4-455 15,-2 0 202-15</inkml:trace>
  <inkml:trace contextRef="#ctx0" brushRef="#br0" timeOffset="199079.64">24873 12296 35 0,'0'0'202'0,"0"0"-2"16,5 1 0-16,-5-1-5 0,0 0 0 0,0 0-6 0,4 6-8 15,-4-4-10-15,0-2-11 0,2 6-2 16,0-2-9-16,-2 2-5 0,1-2-6 0,2 3-2 0,-2 1-4 16,1-1-5-16,0-1-8 0,-1 0-5 0,4 1-3 15,-1 2-11-15,-3-2-1 0,3-2-11 0,-4-1-12 16,0 1-3-16,3-1-7 0,-2-1-7 0,-1 1-2 16,0-4-12-16,4 5 1 0,-4-3-7 0,0-2-5 15,0 0-1-15,0 0-12 0,0 0 3 0,0 0-13 0,5-9-11 16,-5 4-12-16,3-1-11 0,-2-1-8 0,0 0-12 15,4 2-14-15,-5-3-7 0,4 0-4 0,-1 0-2 16,-1-2-4-16,2 1 1 0,0 0 3 0,0 1 5 16,1 0 7-16,1 1 6 0,-1 1 3 0,1 2 4 15,-1 0 7-15,0 4 6 0,0 0 10 0,-5 0 8 16,14 0 11-16,-8 2 14 0,1 4 4 0,0 3 6 16,0-1 5-16,-2 3 10 0,1-5 0 0,1 6 1 15,0-4 1-15,-3 1-4 0,1-1 3 0,-1-1 5 16,1 0-5-16,-1 0-3 0,-1 0-1 0,0-3-2 0,1 1-1 15,0-2-11-15,-1 3-1 0,-1-2-21 0,2-2-10 16,-1 1-24-16,-3-3-27 0,6 0-24 16,-6 0-34-16,0 0-33 0,14-6-21 0,-9 4-37 0,-1-3-42 15,0 0-141-15,0-1-428 0,3-1 189 0</inkml:trace>
  <inkml:trace contextRef="#ctx0" brushRef="#br0" timeOffset="199249.19">25282 12301 104 0,'0'0'177'15,"4"-1"5"-15,-4 1 5 0,0 0-9 0,0 0 0 16,9 0-5-16,-9 0-11 0,0 0-8 0,10 3-8 0,-10-3-14 16,0 0-11-16,9 0-8 0,-9 0-11 0,9-3-7 15,-4 3-8-15,5-6-21 0,-2 6-1 0,4-1-8 16,-1-2-19-16,-2 1-16 0,3 2-28 0,2 0-36 16,-5-1-43-16,2 0-38 0,-5-2-45 0,5 3-185 15,-4 0-382-15,0-1 169 0</inkml:trace>
  <inkml:trace contextRef="#ctx0" brushRef="#br0" timeOffset="199500.25">25603 12173 168 0,'0'0'196'0,"0"0"-9"0,0 0-4 15,0 0-4-15,3 10-5 0,-6-6-8 0,6 1 5 16,-2 1-1-16,1 0-7 0,0 0-11 0,0 3-6 15,2 4-2-15,0 2-8 0,-2-4-3 0,0 1-14 16,-1 0-4-16,0-1-5 0,2 1-7 0,0-2-9 16,-2 0-6-16,0 1-11 0,-1-5-9 0,3 2-9 15,-3-3-10-15,2 1-4 0,-1-1-18 0,-1 0-17 0,2 0-21 16,-1-2-27-16,-1-3-34 0,1 5-28 16,-1-5-30-16,0 0-29 0,0 0-32 0,0 0-54 0,0 0-170 15,0 0-449-15,7-9 199 0</inkml:trace>
  <inkml:trace contextRef="#ctx0" brushRef="#br0" timeOffset="199764.42">25859 12098 206 0,'0'0'211'0,"6"-1"-14"0,-6 1-12 0,0 0 6 16,12 6 3-16,-7-1-10 0,2 3-8 0,0 1-9 15,-2 2-10-15,0-3-4 0,1 9-4 0,2-3 6 0,-2 3-8 16,-1 1 5-16,-1-1-9 0,2-1-1 0,-3 1-1 16,2 0-10-16,-1-4-7 0,-4 3-15 0,1-1-7 15,1-4-7-15,-2-1-11 0,2 1-8 0,-2 0-15 16,-2-3-5-16,2 0-8 0,-2-1-13 0,1 0-20 16,-1 1-37-16,-3 1-23 0,1-3-26 0,1 0-38 15,-1 1-38-15,-1-2-41 0,1-1-28 0,2 0-41 16,-2 0-232-16,-1-3-529 0,5-1 234 0</inkml:trace>
  <inkml:trace contextRef="#ctx0" brushRef="#br0" timeOffset="200074.88">26228 12173 168 0,'0'0'245'0,"0"0"-5"0,0 0-6 0,0 0-10 15,0 0-14-15,1 9-15 0,-1-9-16 0,0 7-19 16,0-4-18-16,-1 2-12 0,-2-1-10 0,3 0-16 15,0-4-14-15,-2 7-17 0,4-2-26 0,-4 1-27 16,2-2-26-16,-3-1-39 0,3 1-20 0,0 1-30 0,0 2-29 16,3-2-30-16,-3-1-42 0,2 1-120 15,-4 0-343-15,-1 1 152 0</inkml:trace>
  <inkml:trace contextRef="#ctx0" brushRef="#br0" timeOffset="200212.51">26219 12391 156 0,'-4'6'219'0,"4"0"12"0,-4 1-2 15,3-2-7-15,-1 2-5 0,0 0-9 0,1 0-14 16,-3 1-14-16,0 1-22 0,-1-3-11 0,1 1-17 16,1 0-17-16,1-2-24 0,-3 2-40 0,1-1-48 15,2-1-53-15,-1 0-62 0,-1-1-59 0,-1 2-195 0,3-2-397 16,-1-2 175-16</inkml:trace>
  <inkml:trace contextRef="#ctx0" brushRef="#br0" timeOffset="202141.07">25188 13129 14 0,'-2'-3'167'0,"0"-9"-18"16,-1 5-16-16,6-3-11 0,-2-1-11 0,0-1-13 16,2 0-10-16,0 1-10 0,-1-1-1 0,6 1-8 15,1-5-9-15,-3 2-6 0,2 5-7 0,2-4-4 16,-1 6-4-16,-1-1-6 0,1 4 0 0,1-3 6 0,-3 2 3 16,4 2 6-16,-2 1 9 0,-2-2 3 15,2 4 10-15,-4 3 12 0,1-1 4 0,2-1 5 0,-4 2 6 16,1 2 3-16,3 0-5 0,-3 0-4 0,4 1 2 15,-4 5-1-15,4-3-4 0,-1 1-2 0,2-2-5 16,-4 4-8-16,3-1-3 0,4 1-5 0,-3 2-3 16,1-2-3-16,3 0-4 0,-4-5-7 0,0 3-2 15,5 0-9-15,-4-1-4 0,-2-1-7 0,3-3 13 16,-3 3-17-16,4 0 1 0,-7-5-6 0,1 0-5 16,-1 1-11-16,-1-2-19 0,-1 1-22 0,-4-2-28 0,5 4-22 15,-5-2-38-15,0-2-41 0,0 5-33 0,0-5-48 16,-10 2-173-16,2 1-458 0,-1 0 203 0</inkml:trace>
  <inkml:trace contextRef="#ctx0" brushRef="#br0" timeOffset="202432.83">25338 13054 99 0,'0'0'206'0,"0"0"2"0,3 12-15 0,-2-3-7 16,4 2-8-16,-1 5-7 0,4 4-5 0,2 3-5 15,-2 5-3-15,2 2-7 0,3 3-6 0,2 13-8 16,0 0-11-16,1-2-7 0,3 2-1 0,0-2-2 16,0 2-13-16,-3-13-7 0,2 11 1 0,-2 1-12 15,2 0-7-15,-5-13-7 0,0 13-8 0,-1-11-10 16,0 0 0-16,-2-2 2 0,-1-2-11 0,0 2 0 15,-1-4-13-15,-2 1-26 0,3-2-25 0,-5 0-45 16,0-5-44-16,-2-3-48 0,0-1-59 0,-1 7-276 0,0-8-532 16,-2-2 235-16</inkml:trace>
  <inkml:trace contextRef="#ctx0" brushRef="#br0" timeOffset="203101.78">25539 14470 90 0,'0'-5'194'0,"0"5"1"16,0 0-5-16,0 0 5 0,0 0-12 0,0 0-6 16,0 0-13-16,18 16-3 0,-8-4-4 0,-1 4-6 15,5 0-6-15,3 9-7 0,-2-2 0 0,3 1-7 16,-1 0-9-16,0 0-9 0,0-3-12 0,2 3-5 15,-3-3-9-15,0 1-8 0,-5-5-6 0,0-1-14 0,-1 2-4 16,-1-2-5-16,-1 0-3 0,1 0-7 0,-4-4-13 16,-4-1-20-16,3-4-21 0,0 0-28 15,-3-3-24-15,3 2-35 0,-4-2-34 0,3-1-31 0,-3-3-24 16,0 0-40-16,0 0-174 0,0 0-437 0,-7-16 194 16</inkml:trace>
  <inkml:trace contextRef="#ctx0" brushRef="#br0" timeOffset="203328.93">25744 14573 195 0,'0'0'203'16,"0"0"-2"-16,0 0-3 0,-7 13-3 0,5-9-5 0,0 2-14 16,-4 3-15-16,2 0-14 0,-2 2-8 15,-1 0-10-15,-2 4-12 0,-3 0-10 0,0 8-11 16,1-7-12-16,2 2-2 0,-4 4-5 0,2 1-5 0,-1 0-6 15,4-7-10-15,-2-2-11 0,4-3 0 16,-1 3-5-16,2-5-15 0,1 2-25 0,4-4-28 0,-5 2-32 16,5-3-35-16,-1-3-45 0,2-1-41 0,4 0-210 15,-1 1-423-15,-4-3 188 0</inkml:trace>
  <inkml:trace contextRef="#ctx0" brushRef="#br0" timeOffset="203746.81">26243 14651 128 0,'17'6'231'0,"-13"-3"-14"0,-4-3-7 15,6 4-14-15,-2-2-11 0,1-2-10 0,3 2-15 16,-1-4-12-16,4 4-16 0,-1-4-7 0,3 2-11 15,0 0-8-15,-1 0-12 0,2 2-12 0,-2-4-13 16,1 2 0-16,-2 0-4 0,4 0-9 0,-6 0-7 16,4 0-2-16,-4 0-6 0,-4 0-6 0,3 0-5 15,-2-1-7-15,-6 1-10 0,9 0-9 0,-9 0-18 16,4 3-23-16,-4-3-25 0,0 0-21 0,-1 3-19 16,1-3-20-16,0 0-16 0,0 0-30 0,-17 4-179 0,13-2-375 15,-1-2 166-15</inkml:trace>
  <inkml:trace contextRef="#ctx0" brushRef="#br0" timeOffset="203980.18">26411 14534 239 0,'0'0'246'0,"0"0"1"15,0 0-12-15,0 9-17 0,0-9-21 0,-3 10-10 0,6-4-14 16,-3 1-18-16,2 0-14 0,-2 4-17 0,0 0-10 16,1 0-8-16,-1 3-15 0,0-1-10 0,0-1-11 15,3 1-28-15,-2-2-30 0,2 2-31 0,-2-2-28 16,4 0-41-16,-1-2-44 0,0-1-50 0,2 2-187 16,-2-4-399-16,5 0 177 0</inkml:trace>
  <inkml:trace contextRef="#ctx0" brushRef="#br0" timeOffset="204629.49">27143 14159 121 0,'-4'-2'181'0,"-1"2"-2"0,5 0-4 0,0 0-8 16,-9 12-10-16,5-2-9 0,-2 4-8 0,-2 2-6 15,6 0-8-15,-1 5 0 0,-1-3-8 0,3 7 1 16,-3 1-7-16,3 2-8 0,1-2 1 0,0 1-1 15,-4-1-10-15,5 2 0 0,2-3-4 0,-2 0-1 16,-1 3-5-16,1-1-6 0,2-2-4 0,-2 2-6 16,2-8-10-16,-2 0-2 0,2 1-8 0,-3-3-5 15,1-2-4-15,0-3-7 0,-1 0-3 0,3-1-10 0,-2 0-17 16,2-6-7-16,-3 3-18 0,0-1-26 0,1-1-20 16,-5-2-29-16,4-1-32 0,-1 1-28 0,1-4-37 15,0 0-29-15,0 0-170 0,-17-5-426 0,8 1 188 16</inkml:trace>
  <inkml:trace contextRef="#ctx0" brushRef="#br0" timeOffset="204795.05">26949 14587 133 0,'-2'-4'158'0,"0"1"-13"0,2 3-7 16,-1-5-9-16,1 5-6 0,2-4-11 0,-2 4-14 16,8-1-3-16,0 2-12 0,3 0-7 15,-1-2-8-15,6 2-7 0,0 0-8 0,3-1-2 0,4 2-8 16,-2-4-19-16,-1 2-15 0,2-1-15 0,5-1-33 15,0-2-26-15,-7 2-36 0,0-3-131 0,-7 4-250 16,1-2 110-16</inkml:trace>
  <inkml:trace contextRef="#ctx0" brushRef="#br0" timeOffset="205021.44">27372 14495 157 0,'0'0'184'15,"0"0"2"-15,0 0 7 0,7 5-7 0,-5-3-8 16,0 1-4-16,0 1-8 0,-4 2-3 0,5-2-13 15,-1 6-7-15,1 0-10 0,2 1-8 0,-2-3-4 0,-2 3-5 16,3 0-5-16,-2-1-4 0,2 6-8 0,-1-6-10 16,-3 0-5-16,5-2-15 0,0 3-3 0,0-1-2 15,-1 0-9-15,0-4-5 0,1 2-4 0,-1-1-9 16,1-2-4-16,-1 0-14 0,2 0-9 0,-2-2-10 16,0-2-16-16,-1 1-17 0,1-1-21 0,-4-1-17 15,9-3-26-15,-4 2-24 0,-1-2-19 0,1-4-31 16,-1 2-25-16,-3 2-37 0,3-2-131 0,-1 0-394 15,-1-2 175-15</inkml:trace>
  <inkml:trace contextRef="#ctx0" brushRef="#br0" timeOffset="205215.92">27569 14570 135 0,'5'-7'140'15,"1"1"-3"-15,-1 3 7 0,-2-1 6 0,-1 0 14 0,1 2 9 16,-1-1 10-16,-2 3 3 0,0 0-3 0,0 0-5 16,0 0-10-16,8 9-10 0,-5-4-11 0,-1 0-11 15,1 4-14-15,-1-3-5 0,0 5-9 0,0-1-5 16,1 1-16-16,1-2-5 0,-1 1-9 0,3 0-10 15,-1 1-6-15,-2-3-7 0,0 0-2 0,3-1-11 16,-3 2-20-16,-1-2-15 0,2-4-19 0,-1 2-29 16,0 1-21-16,-1-2-26 0,-1-3-28 0,-1-1-23 0,0 0-15 15,0 0-24-15,0 0-29 0,9-5-173 16,-8 0-416-16,-1 5 185 0</inkml:trace>
  <inkml:trace contextRef="#ctx0" brushRef="#br0" timeOffset="205604.39">27785 14552 124 0,'2'-2'202'0,"-2"2"-5"0,3-4-7 0,-3 4-5 16,0 0-3-16,0 0-12 0,0 0-8 0,7 7-5 15,-5-3-13-15,-1 2-8 0,0 2-15 0,2-1-6 16,-2 1-1-16,2 0-4 0,-2-1-3 0,1 1-3 16,1 2-2-16,0 1-2 0,-2-1-2 0,0 0-6 15,-1 0-5-15,3-2 0 0,-3 0-7 0,-2-2 0 0,2-2-10 16,0 3-8-16,2-4 3 0,-2 2-11 15,0-5-4-15,0 4-10 0,0-4-1 0,0 3-5 0,0-3-9 16,0 0-13-16,0 0-10 0,0 0-18 0,0 0-17 16,-7-13-9-16,7 7-5 0,0-1-6 15,2 0-8-15,-1-2-2 0,3-2 4 0,2 3 5 0,0-2 4 16,1-2 7-16,3-1 2 0,1-1 4 0,-2 6 4 16,1 0 4-16,1 2 3 0,-3 3 2 0,-1 1 4 15,1 0 7-15,3 2 3 0,-3 1 8 0,-3 0 5 16,5 4 6-16,-2 5 6 0,0-2 5 0,-3 3 5 0,0 0-9 15,-2 2 5-15,0 1 5 0,1 2 0 0,-1-6 6 16,-2 3-7-16,0-1-1 0,1-2-2 0,-1-1-4 16,-1 0-3-16,1-4-2 0,2 1-11 0,-1 0-13 15,2-2-19-15,-4 0-25 0,5-3-24 0,0 1-34 16,-5-2-29-16,12-3-31 0,-2-1-29 0,1-2-207 16,-1 0-442-16,0-2 196 0</inkml:trace>
  <inkml:trace contextRef="#ctx0" brushRef="#br0" timeOffset="205814.83">28275 14539 126 0,'2'-2'191'0,"-2"2"-4"0,0 0-2 0,0 0-3 15,0 0-7-15,-15 13-4 0,8-9-6 16,2 5-2-16,-2-2-8 0,1 3 0 0,0 0-11 16,-1 1-10-16,2 2-3 0,3-1-12 0,-1-1-5 0,-1 2 0 15,4 0-10-15,0-1-7 0,0-1-8 0,4 0-10 16,0-1-3-16,-3 2-10 0,8-5-7 0,-3 0-5 15,2-1-7-15,1 0-10 0,2-3-23 0,0 0-25 16,-1-2-37-16,1 1-46 0,0-5-44 0,-2 0-48 16,3-2-59-16,-4 0-191 0,-3 1-471 0,0-5 209 15</inkml:trace>
  <inkml:trace contextRef="#ctx0" brushRef="#br0" timeOffset="206159.16">28744 14174 34 0,'2'-4'254'16,"-2"0"-8"-16,0 4-1 0,-3-5-10 0,2 2-16 0,1 3-16 15,0 0-19-15,0 0-19 0,-12 12-16 0,7-2-10 16,-4 5-19-16,2 1-7 0,-1 3-9 16,-1 6-7-16,-1 0-4 0,0 3-7 0,0 1-1 0,3 0-3 15,1-3 4-15,2 4-7 0,1-4-11 0,-1 5 1 16,7-7 1-16,-2 4-4 0,6-2-7 0,-1-1-5 16,5-1-3-16,2-3-4 0,-3-6-9 0,2 0-5 15,-1-4-11-15,5 3-19 0,-1-5-28 0,4 1-32 16,0-6-36-16,-2 0-37 0,6-4-34 0,5-1-45 15,-1 2-48-15,-8-3-188 0,4-1-480 0,-2-1 213 16</inkml:trace>
  <inkml:trace contextRef="#ctx0" brushRef="#br0" timeOffset="206542.25">29038 14340 211 0,'0'0'223'0,"0"0"-8"0,4 11-3 16,-4-6-9-16,4 2-9 0,0 1-2 0,1 4-12 16,1-3-10-16,-1 4-14 0,2 3-6 0,-1 1-12 15,2 0-9-15,-2-1-3 0,3 3-10 0,-2 0-5 16,0 5-10-16,1-6-7 0,1 0-6 0,-3-1-17 0,2-1-7 16,1-2-1-16,-3 1-10 0,-1-4-3 15,2-2-9-15,0 1-11 0,-3-5-21 0,1 2-21 16,-1-2-28-16,1 0-29 0,-1-2-30 0,0 0-35 0,-1-1-30 15,-3-2-34-15,0 0-44 0,0 0-164 0,12-5-439 16,-8 1 195-16</inkml:trace>
  <inkml:trace contextRef="#ctx0" brushRef="#br0" timeOffset="206754.68">29253 14392 251 0,'-8'1'281'16,"-4"4"-11"-16,5 1-8 0,-6 1-12 0,-1 4-15 16,1 0-12-16,0 1-22 0,-3 1-9 0,-2 5-15 0,2 3-18 15,-1 0-16-15,-2-2-14 0,2 1-14 0,7-6-9 16,-3 1-15-16,7-6-26 0,-2 1-20 0,4-1-35 16,-1 0-33-16,1-2-43 0,3-1-45 0,2-2-43 15,3-3-53-15,-4-1-234 0,0 0-478 0,18-9 212 16</inkml:trace>
  <inkml:trace contextRef="#ctx0" brushRef="#br0" timeOffset="206980.08">29474 14474 266 0,'-4'3'258'0,"4"-3"-17"0,0 4-15 15,0-4-18-15,0 0-19 0,4 5-12 0,-4-5-18 16,8 3-12-16,-3-5-14 0,-5 2-23 0,15-3-1 16,-3 2-15-16,-1 0-6 0,6 1-13 0,1 0-19 15,0 0-17-15,1 0-18 0,1-1-41 0,-2 2-43 16,1-1-55-16,-6 1-42 0,-2-1-46 0,-3 0-133 0,5 1-366 16,-4-2 163-16</inkml:trace>
  <inkml:trace contextRef="#ctx0" brushRef="#br0" timeOffset="207226.42">29921 14333 45 0,'0'0'234'0,"0"0"-1"16,0 0-2-16,0 0-7 0,0 0-12 0,0 0-16 15,-6 15-9-15,2-8-4 0,4 4-5 0,-4-1-14 16,4 0-13-16,-3 4-12 0,1-5-13 0,-2 9-11 15,3-2-11-15,-3-1-12 0,4 2-6 0,-2-1-10 16,-1 0-9-16,-2-2-5 0,3 1-11 0,0 2-20 16,-2-6-14-16,3 0-20 0,-1 1-20 0,0-2-24 0,0 0-24 15,0-1-36-15,1 1-25 0,-1-4-27 0,2 1-27 16,0-2-52-16,-2-1-135 0,6-1-405 0,-3 0 179 16</inkml:trace>
  <inkml:trace contextRef="#ctx0" brushRef="#br0" timeOffset="207533.83">30185 14150 109 0,'0'0'211'15,"0"0"-2"-15,16 11 3 0,-7-4 2 0,0 2-6 16,3 6 2-16,3 4-1 0,5 4-6 0,-7 0-9 16,2 2-11-16,2 4 2 0,-3 0-10 0,-1 1-6 15,-3 3-8-15,-1 0-9 0,-5-3-17 0,0 2-1 16,-7 1-18-16,-1-4-14 0,2 0-9 0,-7-5-1 16,0-6-19-16,0-1-4 0,-1-1-10 0,-2-2-20 15,1-2-19-15,-4-2-32 0,4-5-28 0,1-1-35 16,-1 2-44-16,2-2-41 0,2-4-59 0,7 0-46 15,-5-6-243-15,5 6-550 0,-4-8 244 0</inkml:trace>
  <inkml:trace contextRef="#ctx0" brushRef="#br0" timeOffset="207781.17">30735 14379 97 0,'-5'-1'366'0,"5"1"-37"0,-5-4-32 16,5 4-31-16,-4-3-23 0,4 3-25 16,0 0-24-16,0 0-18 0,0 0-19 0,0 0-21 15,0 0-26-15,0 0-27 0,0 0-35 0,14 6-42 0,-10-4-43 16,0 3-47-16,0 0-53 0,-3-2-48 0,3 5-196 15,-3-3-412-15,1 4 182 0</inkml:trace>
  <inkml:trace contextRef="#ctx0" brushRef="#br0" timeOffset="207934.77">30707 14683 100 0,'-13'12'267'0,"-3"-2"-17"16,4 5-14-16,-1-3-23 0,0 1-22 15,-3 0-19-15,2 0-24 0,-2 2-30 0,3-4-45 16,-4 2-46-16,8-4-49 0,0 0-65 0,2 0-65 0,-5 6-104 16,5-5-277-16,1 0 123 0</inkml:trace>
  <inkml:trace contextRef="#ctx0" brushRef="#br0" timeOffset="-190830.59">21590 8459 14 0,'0'0'150'0,"0"0"-4"16,0 0-8-16,-9 0-12 0,9 0-11 0,0 0-6 15,0 0-13-15,0 0-7 0,-10 0-2 0,10 0-3 16,-5 2 2-16,5-2-7 0,-7 2-8 0,4 0-6 16,-1 0-1-16,-1 2 3 0,0 0 5 0,0 0-3 15,-1 0 2-15,1 1 3 0,1 2-2 0,-1-1-3 16,-1 3-2-16,2 1-1 0,0-2-2 0,-1 8-4 0,1 0-1 15,-1 1-1-15,0 7 9 0,-1 3-4 0,2 3-1 16,1-1-3-16,1-1 6 0,-1 2 1 0,3 0-7 16,0-1-6-16,3 2 4 0,-2-2-8 0,0-1 2 15,3-3-3-15,-1 0-3 0,-1-6-5 0,2 0-7 16,-3-4-2-16,2 1-1 0,-2-5-4 0,3-1-3 16,0 0-1-16,-3 0-2 0,2-2 0 0,-2-3-3 15,-1 1-2-15,1-1-11 0,-1 0-17 0,0-1-24 0,-1 1-30 16,-3-2-35-16,0 1-41 0,-1 0-41 0,-4-2-45 15,0 0-211-15,-1-4-476 0,-4 2 211 0</inkml:trace>
  <inkml:trace contextRef="#ctx0" brushRef="#br0" timeOffset="-190647.87">21319 8927 241 0,'0'0'234'0,"9"-2"-11"16,-9 2-17-16,13 2-20 0,-7-1-16 0,6-1-20 16,-1 1-15-16,0-1-19 0,2 2-20 0,4-2-32 15,2 2-46-15,-2-2-52 0,2-2-52 0,0 2-61 16,1 0-115-16,-7-2-285 0,6-1 126 0</inkml:trace>
  <inkml:trace contextRef="#ctx0" brushRef="#br0" timeOffset="-190217.04">21788 8877 32 0,'0'0'251'0,"0"0"3"0,3 2-9 0,-3-2-8 0,0 0-9 15,0 0-10-15,0 0-18 0,0 0-22 0,0 0-18 16,0 0-13-16,0 0-13 0,1 4-11 0,0 0-17 16,-1 1-1-16,1-3-5 0,1 3-7 0,-1 2-1 15,0-2-6-15,-1 2-4 0,3 0 1 0,-2-1-2 16,1 1 3-16,-2 2-4 0,1 0-5 0,-1 0 1 15,1-2-3-15,0 2-5 0,-1 0-8 0,2-2-2 0,-2-1-7 16,2 1 1-16,-2 0-12 0,2 0-8 0,-1-1-2 16,1-1 11-16,0 0-17 0,1-3-7 0,-1 1 11 15,0 0-25-15,1-1-10 0,1 0-9 0,-4-2-25 16,6 1-15-16,-6-1-24 0,0 0-21 0,9-3-22 16,-8 0-24-16,3-1-16 0,-3 1-21 0,1-3 4 15,0-1-5-15,-2 2-4 0,1-5 6 0,3 4 14 16,-4-1 16-16,2 1 13 0,0 0 25 0,-2 1 27 0,0 0 21 15,1 3 19-15,-1 2 23 0,4-5 27 16,-4 5 35-16,0 0 23 0,0 0 8 0,0 0 19 0,8 7 8 16,-3-2 12-16,-1-1 6 0,-3 4 10 15,4-2-12-15,-5 0-2 0,4 2-10 0,1-1-8 16,-2-1-6-16,1 1-11 0,1 1-6 0,-3-3-6 0,3 1-9 16,-1-1-5-16,0 0-7 0,4-3-27 0,-1 0-27 15,-2 0-40-15,1-2-34 0,0 0-37 0,0-2-26 16,2-1-27-16,0-3-20 0,1 0-31 0,-3-1-137 15,-1 4-394-15,3-8 175 0</inkml:trace>
  <inkml:trace contextRef="#ctx0" brushRef="#br0" timeOffset="-189849.02">22096 8917 98 0,'0'-4'148'0,"5"1"7"0,-2 1 8 16,-2 0 12-16,-1 2 8 0,0 0 1 0,0 0 2 16,0 0-8-16,13 4-6 0,-12 1-10 0,2-3-1 15,-2 3-7-15,3 0-10 0,1 1-5 0,-4 0-12 16,2 2-10-16,-1-3-13 0,2 5-2 0,-4-5-3 15,4-1-9-15,-1 5-11 0,-3-4-5 0,1 2-8 16,0-1-8-16,1-1-1 0,-1-2-12 0,0 1-2 16,-1-1-2-16,0-3-8 0,0 5 3 0,0-5-3 15,3 4-26-15,-3-4-16 0,0 0-17 0,0 0-19 0,0 0-19 16,0 0-13-16,0 0-13 0,0 0-11 0,0 0-7 16,0 0-6-16,-3-14-10 0,3 9-5 0,3 0 6 15,0-1 6-15,0-1 12 0,1-1 10 0,1 1 13 16,-1 2 9-16,0-2 10 0,-1 2 8 0,5 1 10 15,-3 1 30-15,-1-1 2 0,2 2 20 0,0 2 14 16,-6 0 10-16,10 3 17 0,-7 0 10 0,1 0 5 16,0 0 1-16,0 2 0 0,-1 2 1 0,-1 0-6 15,1 3 6-15,-1-1-5 0,3-2-6 0,-5-1-5 0,4 1-2 16,-3 2-6-16,3-2-3 0,-2-1-5 0,1 1-2 16,1-4-10-16,-2 2-22 0,0 0-21 0,2-1-28 15,0 0-28-15,0-4-17 0,2 4-27 0,-1-5-30 16,4-2-30-16,1-1-28 0,-1-3-115 0,0 1-352 15,5-5 157-15</inkml:trace>
  <inkml:trace contextRef="#ctx0" brushRef="#br0" timeOffset="-189593.14">22542 8850 28 0,'0'0'251'0,"-15"6"-2"15,11-1-11-15,0-3-2 0,-1 2-17 0,1 0-15 16,4 0-20-16,-4 1-17 0,3-2-14 0,-2 3-14 15,2-2-14-15,1 2-12 0,0 1-12 0,0-2-2 16,0 1-16-16,0 4-12 0,1-2 0 0,-1 0-11 16,3-2-1-16,-2-1-7 0,2 3-4 0,-2-3-4 15,1 0-7-15,0 3-3 0,3-3-3 0,-1-2-6 0,2 2 0 16,-3 0-2-16,2-3-2 0,0 1-4 0,0 1 3 16,2-4-10-16,0 1-6 0,0 1-10 0,-7-2-19 15,11 0-18-15,-6 0-23 0,-5 0-20 0,9 0-29 16,-9 0-29-16,7-3-24 0,-7 3-39 0,4-1-191 15,-4 1-429-15,0 0 191 0</inkml:trace>
  <inkml:trace contextRef="#ctx0" brushRef="#br0" timeOffset="-189102.45">22812 8770 145 0,'0'0'208'0,"-3"-4"-4"15,3 4-17-15,0-6-11 0,1 2-21 0,1-2-11 16,-1 3-14-16,4 1-12 0,-1-1-11 0,0 0-10 16,0-1-11-16,3 1-7 0,-2 1-7 0,2-1-9 0,-2 2-6 15,3 0-2-15,4 2-7 0,-1-1-4 16,-1 3-5-16,0-1-1 0,0 0-3 0,-2 4-2 15,-2-3-2-15,-1 2-4 0,1 2-3 0,-3 0 3 0,0 1 7 16,1-1-5-16,-3 0 5 0,-2 4 6 0,-3-3 15 16,1 3 7-16,-2-3-6 0,0 3 3 0,-1-3 3 15,0 2-3-15,0-2-2 0,1-2-7 0,0 2 0 16,3-4-9-16,0 1-2 0,-4-1-5 0,5 0-2 16,-1-1-6-16,2-3-3 0,-1 3-2 0,1-3-5 15,3 4-1-15,-3-4-1 0,7 2-2 0,-2-2 0 16,3 2-2-16,-1-2 0 0,5 0-2 0,-3-2 1 0,4 4 0 15,2-2 0-15,-3 1-6 0,-1 2 1 0,0 0 3 16,-1-2-2-16,0 4 0 0,-5-2 1 0,3 2 3 16,0 0 4-16,-3 0 3 0,0 1 14 0,-3 1 15 15,-1-1 6-15,1 3 13 0,-5-2 3 0,-1 4-2 16,-2-1 2-16,1-1-2 0,-4 0-5 0,2 2-7 16,-1-4-5-16,-1 1-10 0,1 0-15 0,0-3-29 15,2-3-40-15,1 4-55 0,0-4-63 0,-2-2-69 0,7 0-78 16,0 0-240-16,0 0-594 0,9-17 262 0</inkml:trace>
  <inkml:trace contextRef="#ctx0" brushRef="#br0" timeOffset="-188463.16">23669 8867 76 0,'-3'2'295'0,"0"0"-12"0,3-2-17 0,0 0-20 15,-6 1-13-15,6-1-9 0,0 0-3 0,-3 3-16 16,3-3-10-16,0 0-19 0,0 0-7 0,0 0-22 16,7 5-5-16,-7-5-10 0,6 1-17 0,-6-1-9 15,11 1-15-15,-3-1-3 0,-2 0-4 0,3 0-14 16,2 0-6-16,-1-2-8 0,4 2-8 0,-3-1-8 15,3-1-3-15,-1 0-17 0,-4-1-15 0,-2 3-14 0,1 0-23 16,0 0-12-16,-3-1-13 0,-5 1-14 0,8-2-17 16,-8 2-20-16,6-2-8 0,-6 2-18 0,-1-4-7 15,1 4-5-15,0 0-6 0,0 0 0 0,-9-5-3 16,5 3 10-16,4 2 4 0,-7-5 13 0,4 4 3 16,-5-3 12-16,2 1 11 0,2-1 3 0,-1 0 6 15,1-1 16-15,2 1 9 0,-2-2 19 0,4 3 15 16,-3 0 16-16,3 3 17 0,-1-6 23 0,1 6 12 15,2-4 17-15,2 2 17 0,-4 2 18 0,0 0 17 16,0 0 17-16,13 4 14 0,-9 0 7 0,-1-1 1 0,0-1 2 16,1 3 5-16,-4 2 0 0,4-1-12 0,-1 1 12 15,-1 1-7-15,-2 0-13 0,0 3 11 0,1 1-16 16,-1 1-5-16,4-1-10 0,-4 0-7 0,3 0-13 16,-2 0-6-16,-1 1-10 0,1-1-8 0,2 0-16 15,-2-2-6-15,4 1-27 0,-3-3-21 0,0-1-47 16,3-1-47-16,-2 0-50 0,2-2-45 0,0-1-59 15,1-1-29-15,2-1-237 0,1-2-563 0,-2-2 249 0</inkml:trace>
  <inkml:trace contextRef="#ctx0" brushRef="#br0" timeOffset="-187786.91">24248 8922 1 0,'0'0'210'0,"0"0"-9"0,10-4-8 16,-10 4-10-16,8-1-20 0,-8 1-11 0,0 0-14 16,9 2-14-16,-5-2-12 0,-4 0-13 0,13 0-9 15,-7-1-12-15,1 0-4 0,4 1-9 0,-1 0-6 16,1-1-5-16,4 0-7 0,-4 1-18 0,3-1-15 15,-2 0-17-15,2 1-12 0,4 0-2 0,-7 0-10 16,7 0 7-16,1 0 2 0,-6 1-6 0,0-1-13 0,1 0 1 16,-1 1 6-16,2 1-2 0,-1-1 7 15,-5-1 7-15,5 0-4 0,4 3 5 0,-5 0 11 16,0-2-10-16,1 0 1 0,-3 0 4 0,3-1 0 0,-3 1 1 16,1 0 0-16,2 1 4 0,-2-2-2 15,6 3 0-15,-7-2 3 0,2 2 1 0,-3-2-3 0,1 0 6 16,2 1 0-16,-1 1-4 0,-2-2 1 0,3 0 1 15,-5 1-3-15,3 0 5 0,-1 1 0 0,-2 0 2 16,1 1-1-16,-1-1-1 0,-1 0 6 0,2 1-4 16,-1 0 8-16,2 1 11 0,-1-2-4 0,4 1-4 15,-3-1 7-15,4 0-7 0,0-1 3 0,4 0 18 0,0 0 8 16,3-2-3-16,0 0 3 0,2 0-2 0,5-1 0 16,0 0 5-16,2-1-2 0,-3 2 4 15,-2 0-7-15,-3 0-1 0,6-2-4 0,-8 1-3 0,1 1-10 16,2 0-19-16,-4 1-18 0,-1 1-18 0,0 2-23 15,0-2-21-15,1 0-19 0,1 1-16 0,1-2-8 16,-2 4-5-16,3-1 8 0,-2-2 13 0,7 2 16 16,1 0 16-16,3-1 21 0,-3 0 17 0,3 3 16 0,2-2 22 15,-2-3 16-15,1-1 11 0,-2 2 9 16,1 0 10-16,0 1 11 0,-2 0 10 0,-2 1 4 16,-7-3 0-16,1 4 2 0,-1-4-2 0,-3 2 1 0,-2-2-4 15,0 5-5-15,-2-4-2 0,-1 0-8 0,-1-1-5 16,2 2-4-16,-3-1-4 0,3 1-4 0,-3-5-5 15,5 6-3-15,0-3-6 0,2-2-1 0,1 2-5 16,4-1-2-16,-2 0-1 0,11 0-2 0,-13 3-3 16,12-4-8-16,-1-2-10 0,-7 3-28 0,-4 0-41 15,3-1-51-15,-3 2-61 0,-9 2-138 0,1-2-352 16,-3 0 156-16</inkml:trace>
  <inkml:trace contextRef="#ctx0" brushRef="#br0" timeOffset="-180302.94">17131 9806 106 0,'0'0'146'16,"0"0"-7"-16,0 4-13 0,0-4-7 0,0 0-9 0,0 0-14 16,7 0-6-16,-7 0-7 0,0 0-8 15,0 0-11-15,10 0-5 0,-10 0-4 0,4 0 7 16,-4 0-2-16,0 0-6 0,6 0 8 0,-6 0 0 0,6 0 0 16,-6 0 1-16,8 1-3 0,-8-1-5 0,8 2 1 15,-4-1-5-15,-4-1-1 0,6 1-7 0,-6-1 5 16,6 2 1-16,-6-2 2 0,7 2 1 0,-2-1 1 15,0 2-3-15,0-2-5 0,-1 1 1 0,-4-2-5 16,8 0 2-16,-3 2 0 0,0-2-3 0,0 1 1 16,-5-1-4-16,10 3 5 0,-5-2-6 0,2-1-3 15,-7 0-3-15,11 2-4 0,-6-2 0 0,-1 1 0 0,1 0-1 16,1 1 1-16,-2 1 2 0,2-1-3 16,1-2-3-16,-3 2-1 0,2-1 2 0,2 3 0 0,-3-1-1 15,-1-2-1-15,1 0 1 0,4-1-4 0,-4 1 7 16,2 0-1-16,-1 1 0 0,0 0 4 0,2-2 3 15,0 0 0-15,-2 1-2 0,1-1-1 0,4 0 2 16,-3 1-3-16,2 2 3 0,1-3-4 0,0 1-5 16,0-2-1-16,-1 1 3 0,1 0 2 0,0-2-4 15,3 0-2-15,-5 2-1 0,6-1 3 0,-6 1 3 16,7-1-3-16,-2 1-2 0,0 1-1 0,-2 0 4 0,1 1 1 16,3 1-5-16,-4 0 2 0,1-1-4 0,1 0 2 15,-3 1 0-15,4-2-5 0,2 0 3 0,0 0-3 16,-4 1 1-16,1 1-3 0,-1 0-2 0,0-3 11 15,0 1-8-15,4 1-3 0,-4-1 2 0,1 1 1 16,0 0-8-16,2 2 4 0,-2-1 2 0,0-4 1 16,0 2 5-16,-1-1-12 0,1 0 3 0,2 2 1 15,-2 0-2-15,2-3 1 0,0 1-7 0,-3 1 8 0,6-1 4 16,-2-1-7-16,2-2 2 0,-5 3-2 0,5 2 4 16,0-4 1-16,-2 2-6 0,2 0 0 0,-2 0 7 15,-1 0-7-15,1-1 0 0,2 1 4 0,-1-2-7 16,-1 2 4-16,1-2 1 0,-2 1-2 0,-1 2 3 15,-2 1-5-15,3 0 7 0,0-2 0 0,3 0-9 16,-6-2 10-16,5 4-5 0,-1-1 5 0,-2-1-2 16,3 0 1-16,-4 4 2 0,-1-2-5 0,1-1-3 15,0 1 6-15,4 0 4 0,0 1-10 0,0-2 3 16,3 1 9-16,1 0 9 0,-4 0 1 0,0-4-4 0,1 4-2 16,1 1 9-16,-3-2-6 0,1-1-10 0,0 4-4 15,-3-3 5-15,4 0-1 0,-6 1-1 0,0-2 4 16,2 2 1-16,2-1-7 0,-3 2 2 0,0-3-2 15,-1 1 1-15,-3 5-2 0,5-4 0 0,-2-1-2 16,0 1-4-16,0-1 1 0,0 0 6 0,0-1 0 16,-1 1 0-16,3-1-8 0,-4 0 1 0,1 0 7 15,2 0-6-15,1 0 2 0,-2 0-8 0,3 5 3 0,-2-5 8 16,-1 0-7-16,6 0-5 0,-2 1 1 16,-5 0 12-16,1 2-5 0,1-3 1 0,-1 0-3 0,-2 0-3 15,5-1 6-15,-5 2-3 0,3 0 3 0,-3-1-6 16,0 0-2-16,4 0 5 0,-6 0-1 0,-1 1 2 15,6-1 2-15,-5-1-3 0,0 2 1 0,1-1-2 16,-2 0 2-16,1 0 2 0,0-1-2 0,-2 1 2 16,1 0-4-16,0-2-2 0,1 0 9 0,-3 1-9 15,4-1 8-15,4-2-5 0,-3 4-2 0,0 0 3 16,3-2 4-16,-4 1-6 0,4 1 0 0,-5-3 9 0,3 2-5 16,-1 0-5-16,-2-2 5 0,3 1 7 0,0 1-8 15,-1 0 0-15,-1-2-7 0,3 2 8 0,-3 1-1 16,4 1-1-16,-2-1 7 0,-1-3-12 0,2 3 10 15,0 0 7-15,1-1-10 0,-3 0-3 0,2-1-1 16,1 2 2-16,-4 0 6 0,4-4-8 0,-2 3 6 16,-2 1 0-16,4-2 2 0,-5 2 3 0,1-3-5 15,0 2-3-15,-1 1 2 0,-1 0 11 0,1 0-12 0,0 0 6 16,1-1-3-16,-3-1-4 0,4 1 4 16,-2-2 1-16,0 5-6 0,-3-4 1 0,3 2 7 0,-9 0-1 15,13-3 10-15,-8 2-18 0,2 0 2 0,-1-1 0 16,-1 2 3-16,-5 0-8 0,8 0 9 0,-8 0-1 15,0 0-1-15,10-1 3 0,-10 1-2 0,4-1 9 16,-4 1-7-16,5-2 1 0,-5 2-3 0,0 0 4 0,0 0 1 16,0 0-4-16,5-1 6 0,-5 1-2 15,4-4-7-15,-4 4-1 0,0 0 1 0,0 0 4 16,0 0-5-16,0 0 2 0,0 0 2 0,0 0-3 0,5-1 2 16,-5 1-4-16,0 0 1 0,0 0 2 0,0 0-5 15,0 0-3-15,0 0 6 0,0 0-1 0,8-1 0 16,-8 1-2-16,0 0 4 0,0 0-5 0,0 0-2 15,6-2 6-15,-6 2-6 0,6 0 5 0,-6 0 0 16,3-3 5-16,-3 3 0 0,4-2-10 0,-4 2 7 16,5-3 2-16,-2-1-4 0,0 1-1 0,-3 3-3 0,3-4 7 15,-3 4 0-15,6-1-2 0,-3-2-1 0,-3 3 1 16,4-4 2-16,-2 1-5 0,-2 3 0 16,5-5-3-16,-2 2 4 0,-3 3 2 0,5-3-3 0,-2 0-3 15,-3 3 4-15,2-5 2 0,1 3-1 0,-3 2-2 16,4-5-1-16,-2 3 5 0,-2 2 0 0,3-5-4 15,-3 5-1-15,2-6 4 0,0 4-5 0,-1-2-1 16,1 1 0-16,3-3 2 0,-3 2 2 0,-1 0 2 0,3 1-3 16,-2-5 0-16,2 3-1 0,-3 1-4 15,2-3 3-15,0 3 3 0,-1-1-5 0,2-1 3 0,-4 1-1 16,3 2 6-16,0-3-6 0,-1 2-1 0,0 0-1 16,-1 0 3-16,1-1 1 0,0 0-2 0,2 2-1 15,-4-1 5-15,0 4-4 0,4-6 0 0,-3 2 3 16,1 0-3-16,0 0 1 0,-2-1-2 0,1 0 4 15,2-2-3-15,-2 2 5 0,3-1 0 0,-3 1 1 16,3-4-7-16,-4 2 5 0,1-4 0 0,2 4-4 16,-2-2 1-16,-1 0-4 0,0-2 4 0,0 0-2 0,0 1 3 15,3-3-2-15,-3 1 1 0,0 1 0 16,-3-1 2-16,2-1-7 0,-2 2 3 0,2-1 1 0,-1 0-2 16,0-3 14-16,1 6-10 0,-3-4-6 0,3-1 4 15,-2 2 1-15,2 0 0 0,1-5 3 0,0 5-6 16,0-3 1-16,-2 3 2 0,-1 0 3 0,3 1-9 15,0 0 5-15,0-3 1 0,0-2 2 0,0 4-1 16,0-4-5-16,0-1 1 0,-3 7 5 0,3-6-1 16,3 5 1-16,-3-6-5 0,0 5 3 0,1 3-1 15,1-2 1-15,-2 0-2 0,0-1 2 0,2 4 0 0,-2-3 5 16,0 2-7-16,1-1 0 0,-1 0 4 0,-1 4-2 16,2-1-3-16,2-1 9 0,-3 5-8 0,-3-2 6 15,3 1-1-15,0 4-3 0,0-9-7 0,-1 6 8 16,1 3 2-16,0-5-2 0,-2 2-2 0,0-2 4 15,2 5-3-15,-1-3 0 0,-3-1 1 0,2 1-4 16,0 0 1-16,2 3 0 0,-7-5 1 0,5 4 0 16,-4-2-2-16,2 0 1 0,-1 1 5 0,-1 0-1 15,-1 0-2-15,0 0 1 0,-1 0-6 0,0 0 3 16,1 0 1-16,-5 1-1 0,2-1 2 0,-3-1 0 0,-1 2 0 16,1 0 5-16,-3-1-4 0,-5 2-3 0,3 0-1 15,0-1-3-15,-1 4 5 0,-1-3 9 0,-2 0-8 16,2 0-2-16,-3 1 4 0,2-1-6 0,-1 2 6 15,2 2-2-15,-3-3 1 0,1 1-2 0,3-2-3 16,-3 2 5-16,2-1-4 0,1 1 9 0,-2-1-9 0,1-1 2 16,2 0 0-16,-1 0 1 0,-2 2 3 0,6-4-6 15,-2 1 4-15,2 1 1 0,-2-1-2 0,2 1 0 16,2-1-1-16,-1 1 2 0,1-1-3 0,1 1 4 16,0-2-3-16,-1 1 1 0,-1 2-1 0,3-2 1 15,-2 0-2-15,0 2 1 0,-2-2 1 0,5 2-6 16,-3-1 9-16,-1 0-8 0,-2-1 6 0,-1 2-4 15,4 0 9-15,-2-1-4 0,2-1-5 0,-6 1 4 16,2 1-3-16,-1 1-5 0,-1-2 8 0,2 1-3 0,-2-1 6 16,1 0-2-16,4 0-3 0,-3-1 1 0,0 1-2 15,1 2-2-15,-3-2 0 0,6-1 3 0,-6 2 3 16,4-1-1-16,-2 1 1 0,2-1-2 0,0 0 2 16,-6 0-3-16,3 3 1 0,-1-3-1 0,0 2-5 15,0-1 8-15,2 1 5 0,0 0-2 0,-2-2-5 16,3 2-2-16,-2-2 0 0,-2 1 1 0,3 5-5 15,-1-6 7-15,0 0 1 0,-2 0-1 0,-1 2 2 0,8-1 2 16,-4-2-6-16,0 1-4 0,2 1 5 16,2-1-1-16,0 0 4 0,0-1-6 0,0-1 4 0,2 1-2 15,-2 0 0-15,-1-2-1 0,4 2 4 0,-2-1-1 16,-2 2-3-16,4-1 3 0,-4-2 0 0,1 3-2 16,-5 1 1-16,6-1 3 0,-1-1-5 0,-3 1 2 15,4 0-2-15,-4 1 3 0,3 1-1 0,-2-2-3 0,4 0 3 16,-7 1 3-16,0-1-3 0,0 1-3 15,-2-1 10-15,5 0-8 0,1 0-1 0,0-2 4 16,-2 2-4-16,-2-2 2 0,3 2 3 0,-2 0-1 0,3-1-4 16,-3 0-3-16,-2 0 5 0,6 1-6 0,-6 1 5 15,-1-2-4-15,0 1 4 0,8 1 0 0,-9-2-5 16,1-1 5-16,4 2-1 0,1 0-2 0,-2 0 3 16,-3 2 0-16,1-4-4 0,1 4 5 0,0-4 3 15,0 2-5-15,-1-2-2 0,6 2 3 0,-1 0-3 16,0-1 5-16,1 1-3 0,1 0-1 0,0-2-1 0,-2 1 4 15,4-2 3-15,-2 1-3 0,1 0 0 0,-2 0-1 16,-1 1-2-16,1-1 2 0,2 2 0 16,-2-3 2-16,-1 1 0 0,1 1-2 0,0-2-1 0,1 2-2 15,1-2 4-15,-3 2 0 0,4 0 2 0,1 0-3 16,-4-1-2-16,3 2 4 0,1-2 10 0,-2 2-13 16,-1 0-1-16,3 0 0 0,-2-1 9 0,3 1-4 15,-1-1-4-15,1 0-1 0,-2 0 2 0,0-2 2 0,2 2-7 16,-4-2 3-16,1 2 3 0,4 0-2 15,-2 1-2-15,-2-1 7 0,1 1-1 0,-1-1-6 0,0 1 5 16,1 0-5-16,-1-1 2 0,3-1-2 0,-2 2 1 16,1 0 2-16,0 2 1 0,1-4-2 15,-2 4-2-15,-1-2 3 0,3 0-4 0,0 0 8 0,-2 0-4 16,1 0 1-16,0 0-1 0,0 0 3 0,4 0-6 16,-6 0 0-16,4 1 10 0,-3 0-5 0,4 0 2 15,-2-2-5-15,-2 1 2 0,1 1 2 0,1-1-3 16,2 1-6-16,-2 0 6 0,0-1 1 0,-2 2-1 0,2-2 2 15,-3 0-3-15,1 1-2 0,-2 0 0 16,2 2 6-16,1-2-6 0,1 0-2 0,3-1 3 0,-5 2 3 16,5-2 1-16,-3 0-1 0,3 2-1 0,-4-1 0 15,9-1-4-15,-10 0 4 0,4 2-1 0,-1-2-6 16,3 1 10-16,4-1-3 0,-10 4-2 0,4-3 9 16,1 0-12-16,-1 1 5 0,1 0-2 0,0 0 2 15,0 0 1-15,0-1-2 0,0 1 0 0,5-2-1 0,-7 5-4 16,1-3 1-16,2 0 3 0,2 0 3 15,2-2 0-15,-5 4-8 0,1-4 7 0,1 3 1 0,3-3-2 16,-5 6-3-16,1-2 0 0,2-2 0 0,-2 2 3 16,0-2-3-16,2 3 2 0,-1 1 1 0,-1-1 2 15,2-2-4-15,-1 2 0 0,-1 0 8 0,2 0-4 16,-1 1-5-16,-2-2 0 0,1 3 9 0,2-1-14 16,-2 0 10-16,1 0 4 0,-1 1-6 0,3-1-4 15,-3 3 5-15,3-3-3 0,-4 4 15 0,2-3-8 0,2 2 0 16,0-1-5-16,-2 3 1 0,2-3-3 0,-2 2 4 15,2-4 3-15,1 3-5 0,0-1 3 0,1 1-3 16,-1-1 2-16,0-1 0 0,3 2 2 0,-3-3-3 16,0 1 1-16,1 2 3 0,3 0-6 0,-4 0 5 15,4 1-7-15,-3 3 5 0,4-3 0 0,-5-1 1 16,4 2 2-16,0-1-3 0,-3 3 2 0,3-3-3 16,1 5 5-16,-2 0-2 0,-2-3-2 0,5 4 4 0,-3-1 2 15,-2-1-6-15,3 1-4 0,0-2 5 0,-2 3 0 16,1-3-4-16,2 2 1 0,-2-4-1 0,-2 2 1 15,5 1 2-15,-4-3 2 0,0 2-6 0,1-2 6 16,-2-2-5-16,2 5 7 0,-1-4-3 0,1-1 6 16,-1 3-2-16,2-2-2 0,-3 2 1 0,2-1 0 15,2-1 8-15,-3 0-7 0,1 0 2 0,-2 0 0 16,2 0-2-16,-2-5 3 0,3 5 0 0,-3 0-4 0,1-1 2 16,0 0 3-16,1 2-3 0,-2-4 2 15,0 3 3-15,2-2-6 0,-1 2 4 0,-2-2 1 0,2-2-1 16,-1 0 1-16,-1 0-4 0,0 1 1 0,1-1 1 15,-1 2 1-15,1-3-6 0,1 1 2 0,-1-1 4 16,-1 0-3-16,1-2-1 0,-1 3-1 0,0-6-1 16,0 6 4-16,2-5-7 0,0 2 9 0,-2-3-7 15,3 6 0-15,-2-4-4 0,-1-2 5 0,0 0-4 16,8 3 1-16,-6-2-1 0,3 1-2 0,0-1 3 16,-1 1-3-16,1-1 9 0,1 4-1 0,0-2-1 0,0-1-5 15,-1-1 2-15,3-1 1 0,0 4 2 0,3 1-5 16,-6-3-2-16,2 0 5 0,-2 1 1 0,0-2-6 15,4 0 6-15,-1 3-3 0,-2-1-3 0,-1 0 3 16,3-2-1-16,-2 1-3 0,1 1 8 0,-1-1-3 16,0 0 1-16,2-2-1 0,-2 2-1 0,1-1-1 15,1-1 5-15,3 1-1 0,-3 0-1 0,-1-1 0 0,5 2 2 16,-1 0-4-16,-2-2 3 0,5 0-2 16,-1 0 1-16,-3-1 2 0,11 1 0 0,-8 1-4 15,1-1-5-15,1 0 10 0,4-1-4 0,-1 1 0 0,-4-1-3 16,3 1 2-16,-3-2 3 0,4-1-6 0,0 4 3 15,-5-1 0-15,3 0 0 0,-2 0 2 0,-1 0-5 16,2-1 4-16,-1-1-3 0,-1 4 2 0,1-4 2 16,-2 4-2-16,0-1 0 0,-2-1 4 0,1-1-1 15,-1 1 2-15,0 0-7 0,-1-2 3 0,2 2 0 16,1 2 0-16,-3-1 1 0,1-1 1 0,-1 0-1 0,-1 0 0 16,-2-1 7-16,7 1-3 0,-8 0 2 0,3-2-4 15,-3-1 0-15,4 3 0 0,-3 0 4 16,1 0 3-16,-7 0 6 0,10 0 3 0,-3 0 0 0,-1-1 0 15,-6 1 5-15,10-3-6 0,-5 2 4 0,-5 1-6 16,11-2 4-16,-5 1 5 0,-1-1-4 0,0-1 1 16,1-1-8-16,2 4 4 0,-2-2-3 0,1-2-3 15,-2 2-2-15,6-3 0 0,-2 3 0 0,-2-2 1 0,5 0-9 16,-3 1 6-16,3-1 1 0,-1-1-6 16,-2 3 3-16,4-6-4 0,-3 5 3 0,2 0-5 0,-2 0 6 15,3-2-3-15,-3 0-2 0,0 0 1 0,2 1-1 16,-1 0 0-16,2 1 1 0,-3-1-2 0,2 1 1 15,-1 0 1-15,-2 0-2 0,0 1-1 0,1-1 0 16,-2 0 0-16,-3 3 2 0,0-3-1 0,0 3-1 16,-5 0 1-16,9 0 1 0,-9 0 3 0,5-3-2 15,-5 3-3-15,0 0 5 0,8-2 1 0,-8 2 3 16,0 0-7-16,5 0 0 0,-5 0 3 0,0 0 6 0,0 0-3 16,0 0-3-16,0 0-2 0,0 0 6 0,7-2-6 15,-7 2 1-15,0 0-3 0,0 0 2 0,0 0 0 16,0 0 1-16,0 0-2 0,0 0-14 0,0 0-10 15,0 0-20-15,0 0-26 0,0 0-27 0,0 0-32 16,0 0-42-16,0 0-36 0,0 0-39 0,0 0-49 16,-16 10-45-16,12-5-61 0,-1 2-264 0,-1 0-717 15,-2 4 317-15</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1ABE1B-87F5-2046-92A1-E92BA1BA1F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838200" y="516237"/>
            <a:ext cx="10515600" cy="117445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BFBC5C5E-7052-604D-91DA-8FCB4F91A8F5}"/>
              </a:ext>
            </a:extLst>
          </p:cNvPr>
          <p:cNvPicPr>
            <a:picLocks noChangeAspect="1"/>
          </p:cNvPicPr>
          <p:nvPr userDrawn="1"/>
        </p:nvPicPr>
        <p:blipFill>
          <a:blip r:embed="rId3"/>
          <a:stretch>
            <a:fillRect/>
          </a:stretch>
        </p:blipFill>
        <p:spPr>
          <a:xfrm>
            <a:off x="168507" y="6014394"/>
            <a:ext cx="1836972" cy="918487"/>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392438-59B4-8441-B464-30240E3D4D5B}"/>
              </a:ext>
            </a:extLst>
          </p:cNvPr>
          <p:cNvPicPr>
            <a:picLocks noChangeAspect="1"/>
          </p:cNvPicPr>
          <p:nvPr userDrawn="1"/>
        </p:nvPicPr>
        <p:blipFill>
          <a:blip r:embed="rId2"/>
          <a:stretch>
            <a:fillRect/>
          </a:stretch>
        </p:blipFill>
        <p:spPr>
          <a:xfrm>
            <a:off x="0" y="0"/>
            <a:ext cx="12326319" cy="6933555"/>
          </a:xfrm>
          <a:prstGeom prst="rect">
            <a:avLst/>
          </a:prstGeom>
        </p:spPr>
      </p:pic>
      <p:pic>
        <p:nvPicPr>
          <p:cNvPr id="8" name="Picture 7">
            <a:extLst>
              <a:ext uri="{FF2B5EF4-FFF2-40B4-BE49-F238E27FC236}">
                <a16:creationId xmlns:a16="http://schemas.microsoft.com/office/drawing/2014/main" id="{0C40B9C3-26BB-5743-AE45-55A2C2BCF2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8481" y="6236681"/>
            <a:ext cx="1537023" cy="47391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32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96156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12064"/>
            <a:ext cx="10515600" cy="1178624"/>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739911-0569-9C41-B066-03CD700AFE01}"/>
              </a:ext>
            </a:extLst>
          </p:cNvPr>
          <p:cNvPicPr>
            <a:picLocks noChangeAspect="1"/>
          </p:cNvPicPr>
          <p:nvPr userDrawn="1"/>
        </p:nvPicPr>
        <p:blipFill>
          <a:blip r:embed="rId4"/>
          <a:stretch>
            <a:fillRect/>
          </a:stretch>
        </p:blipFill>
        <p:spPr>
          <a:xfrm>
            <a:off x="168507" y="6014394"/>
            <a:ext cx="1836972" cy="918487"/>
          </a:xfrm>
          <a:prstGeom prst="rect">
            <a:avLst/>
          </a:prstGeom>
        </p:spPr>
      </p:pic>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72" r:id="rId1"/>
    <p:sldLayoutId id="2147483674" r:id="rId2"/>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p:txBody>
          <a:bodyPr/>
          <a:lstStyle/>
          <a:p>
            <a:r>
              <a:rPr lang="en-US" dirty="0">
                <a:solidFill>
                  <a:schemeClr val="bg1"/>
                </a:solidFill>
                <a:latin typeface="Avenir Next LT Pro Light" panose="020B0304020202020204" pitchFamily="34" charset="0"/>
              </a:rPr>
              <a:t>CS 0449 Recitation 5</a:t>
            </a:r>
          </a:p>
        </p:txBody>
      </p:sp>
      <p:sp>
        <p:nvSpPr>
          <p:cNvPr id="3" name="Subtitle 2">
            <a:extLst>
              <a:ext uri="{FF2B5EF4-FFF2-40B4-BE49-F238E27FC236}">
                <a16:creationId xmlns:a16="http://schemas.microsoft.com/office/drawing/2014/main" id="{227D9085-070E-2946-9BEF-08CF29519CD3}"/>
              </a:ext>
            </a:extLst>
          </p:cNvPr>
          <p:cNvSpPr>
            <a:spLocks noGrp="1"/>
          </p:cNvSpPr>
          <p:nvPr>
            <p:ph type="subTitle" idx="1"/>
          </p:nvPr>
        </p:nvSpPr>
        <p:spPr/>
        <p:txBody>
          <a:bodyPr/>
          <a:lstStyle/>
          <a:p>
            <a:r>
              <a:rPr lang="en-US" dirty="0">
                <a:solidFill>
                  <a:schemeClr val="accent1"/>
                </a:solidFill>
                <a:latin typeface="Avenir Next LT Pro Light" panose="020B0304020202020204" pitchFamily="34" charset="0"/>
              </a:rPr>
              <a:t>Gordon Lu</a:t>
            </a:r>
          </a:p>
        </p:txBody>
      </p:sp>
    </p:spTree>
    <p:extLst>
      <p:ext uri="{BB962C8B-B14F-4D97-AF65-F5344CB8AC3E}">
        <p14:creationId xmlns:p14="http://schemas.microsoft.com/office/powerpoint/2010/main" val="157140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89F2-2D23-4E4C-B9CC-A2C43CD8781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9BB3D50-FB1D-460D-A56E-1A8FA3C45ABF}"/>
              </a:ext>
            </a:extLst>
          </p:cNvPr>
          <p:cNvSpPr>
            <a:spLocks noGrp="1"/>
          </p:cNvSpPr>
          <p:nvPr>
            <p:ph idx="1"/>
          </p:nvPr>
        </p:nvSpPr>
        <p:spPr/>
        <p:txBody>
          <a:bodyPr/>
          <a:lstStyle/>
          <a:p>
            <a:pPr marL="0" indent="0">
              <a:buNone/>
            </a:pPr>
            <a:r>
              <a:rPr lang="en-US" dirty="0"/>
              <a:t>After </a:t>
            </a:r>
            <a:r>
              <a:rPr lang="en-US" b="1" dirty="0"/>
              <a:t>fork() </a:t>
            </a:r>
            <a:r>
              <a:rPr lang="en-US" dirty="0"/>
              <a:t>is called, the </a:t>
            </a:r>
            <a:r>
              <a:rPr lang="en-US" b="1" dirty="0"/>
              <a:t>AR </a:t>
            </a:r>
            <a:r>
              <a:rPr lang="en-US" dirty="0"/>
              <a:t>becomes:</a:t>
            </a:r>
          </a:p>
          <a:p>
            <a:endParaRPr lang="en-US" dirty="0"/>
          </a:p>
        </p:txBody>
      </p:sp>
      <p:pic>
        <p:nvPicPr>
          <p:cNvPr id="4" name="Picture 3">
            <a:extLst>
              <a:ext uri="{FF2B5EF4-FFF2-40B4-BE49-F238E27FC236}">
                <a16:creationId xmlns:a16="http://schemas.microsoft.com/office/drawing/2014/main" id="{4395CBD9-83AD-4E55-8FE4-B2C9DBB3477C}"/>
              </a:ext>
            </a:extLst>
          </p:cNvPr>
          <p:cNvPicPr>
            <a:picLocks noChangeAspect="1"/>
          </p:cNvPicPr>
          <p:nvPr/>
        </p:nvPicPr>
        <p:blipFill>
          <a:blip r:embed="rId2"/>
          <a:stretch>
            <a:fillRect/>
          </a:stretch>
        </p:blipFill>
        <p:spPr>
          <a:xfrm>
            <a:off x="4407889" y="3141285"/>
            <a:ext cx="3171825" cy="2095500"/>
          </a:xfrm>
          <a:prstGeom prst="rect">
            <a:avLst/>
          </a:prstGeom>
        </p:spPr>
      </p:pic>
    </p:spTree>
    <p:extLst>
      <p:ext uri="{BB962C8B-B14F-4D97-AF65-F5344CB8AC3E}">
        <p14:creationId xmlns:p14="http://schemas.microsoft.com/office/powerpoint/2010/main" val="12167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89F2-2D23-4E4C-B9CC-A2C43CD8781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9BB3D50-FB1D-460D-A56E-1A8FA3C45ABF}"/>
              </a:ext>
            </a:extLst>
          </p:cNvPr>
          <p:cNvSpPr>
            <a:spLocks noGrp="1"/>
          </p:cNvSpPr>
          <p:nvPr>
            <p:ph idx="1"/>
          </p:nvPr>
        </p:nvSpPr>
        <p:spPr/>
        <p:txBody>
          <a:bodyPr/>
          <a:lstStyle/>
          <a:p>
            <a:pPr marL="0" indent="0">
              <a:buNone/>
            </a:pPr>
            <a:r>
              <a:rPr lang="en-US" dirty="0"/>
              <a:t>After </a:t>
            </a:r>
            <a:r>
              <a:rPr lang="en-US" b="1" dirty="0"/>
              <a:t>knife() </a:t>
            </a:r>
            <a:r>
              <a:rPr lang="en-US" dirty="0"/>
              <a:t>is called within </a:t>
            </a:r>
            <a:r>
              <a:rPr lang="en-US" b="1" dirty="0"/>
              <a:t>fork(),</a:t>
            </a:r>
            <a:r>
              <a:rPr lang="en-US" dirty="0"/>
              <a:t> the </a:t>
            </a:r>
            <a:r>
              <a:rPr lang="en-US" b="1" dirty="0"/>
              <a:t>AR </a:t>
            </a:r>
            <a:r>
              <a:rPr lang="en-US" dirty="0"/>
              <a:t>becomes:</a:t>
            </a:r>
          </a:p>
          <a:p>
            <a:endParaRPr lang="en-US" dirty="0"/>
          </a:p>
        </p:txBody>
      </p:sp>
      <p:pic>
        <p:nvPicPr>
          <p:cNvPr id="5" name="Picture 4">
            <a:extLst>
              <a:ext uri="{FF2B5EF4-FFF2-40B4-BE49-F238E27FC236}">
                <a16:creationId xmlns:a16="http://schemas.microsoft.com/office/drawing/2014/main" id="{FC07F570-BBC6-4094-868E-4BCC5D2F130B}"/>
              </a:ext>
            </a:extLst>
          </p:cNvPr>
          <p:cNvPicPr>
            <a:picLocks noChangeAspect="1"/>
          </p:cNvPicPr>
          <p:nvPr/>
        </p:nvPicPr>
        <p:blipFill>
          <a:blip r:embed="rId2"/>
          <a:stretch>
            <a:fillRect/>
          </a:stretch>
        </p:blipFill>
        <p:spPr>
          <a:xfrm>
            <a:off x="4229100" y="3024187"/>
            <a:ext cx="3219450" cy="2600325"/>
          </a:xfrm>
          <a:prstGeom prst="rect">
            <a:avLst/>
          </a:prstGeom>
        </p:spPr>
      </p:pic>
    </p:spTree>
    <p:extLst>
      <p:ext uri="{BB962C8B-B14F-4D97-AF65-F5344CB8AC3E}">
        <p14:creationId xmlns:p14="http://schemas.microsoft.com/office/powerpoint/2010/main" val="39370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2E6-C74D-47C3-A723-3E87E7CF411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F846766-99AC-4524-B6FC-B299DD12DF01}"/>
              </a:ext>
            </a:extLst>
          </p:cNvPr>
          <p:cNvSpPr>
            <a:spLocks noGrp="1"/>
          </p:cNvSpPr>
          <p:nvPr>
            <p:ph idx="1"/>
          </p:nvPr>
        </p:nvSpPr>
        <p:spPr/>
        <p:txBody>
          <a:bodyPr/>
          <a:lstStyle/>
          <a:p>
            <a:pPr marL="0" indent="0">
              <a:buNone/>
            </a:pPr>
            <a:r>
              <a:rPr lang="en-US" dirty="0"/>
              <a:t>After </a:t>
            </a:r>
            <a:r>
              <a:rPr lang="en-US" b="1" dirty="0"/>
              <a:t>knife() </a:t>
            </a:r>
            <a:r>
              <a:rPr lang="en-US" dirty="0"/>
              <a:t>is finished returning, the </a:t>
            </a:r>
            <a:r>
              <a:rPr lang="en-US" b="1" dirty="0"/>
              <a:t>AR </a:t>
            </a:r>
            <a:r>
              <a:rPr lang="en-US" dirty="0"/>
              <a:t>becomes:</a:t>
            </a:r>
          </a:p>
          <a:p>
            <a:pPr marL="0" indent="0">
              <a:buNone/>
            </a:pPr>
            <a:endParaRPr lang="en-US" dirty="0"/>
          </a:p>
        </p:txBody>
      </p:sp>
      <p:pic>
        <p:nvPicPr>
          <p:cNvPr id="4" name="Picture 3">
            <a:extLst>
              <a:ext uri="{FF2B5EF4-FFF2-40B4-BE49-F238E27FC236}">
                <a16:creationId xmlns:a16="http://schemas.microsoft.com/office/drawing/2014/main" id="{85140B46-A364-4D0F-89F8-496D6F7696A5}"/>
              </a:ext>
            </a:extLst>
          </p:cNvPr>
          <p:cNvPicPr>
            <a:picLocks noChangeAspect="1"/>
          </p:cNvPicPr>
          <p:nvPr/>
        </p:nvPicPr>
        <p:blipFill>
          <a:blip r:embed="rId2"/>
          <a:stretch>
            <a:fillRect/>
          </a:stretch>
        </p:blipFill>
        <p:spPr>
          <a:xfrm>
            <a:off x="4243387" y="3128962"/>
            <a:ext cx="3838575" cy="2371725"/>
          </a:xfrm>
          <a:prstGeom prst="rect">
            <a:avLst/>
          </a:prstGeom>
        </p:spPr>
      </p:pic>
    </p:spTree>
    <p:extLst>
      <p:ext uri="{BB962C8B-B14F-4D97-AF65-F5344CB8AC3E}">
        <p14:creationId xmlns:p14="http://schemas.microsoft.com/office/powerpoint/2010/main" val="94779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2E6-C74D-47C3-A723-3E87E7CF411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F846766-99AC-4524-B6FC-B299DD12DF01}"/>
              </a:ext>
            </a:extLst>
          </p:cNvPr>
          <p:cNvSpPr>
            <a:spLocks noGrp="1"/>
          </p:cNvSpPr>
          <p:nvPr>
            <p:ph idx="1"/>
          </p:nvPr>
        </p:nvSpPr>
        <p:spPr/>
        <p:txBody>
          <a:bodyPr/>
          <a:lstStyle/>
          <a:p>
            <a:pPr marL="0" indent="0">
              <a:buNone/>
            </a:pPr>
            <a:r>
              <a:rPr lang="en-US" dirty="0"/>
              <a:t>After </a:t>
            </a:r>
            <a:r>
              <a:rPr lang="en-US" b="1" dirty="0"/>
              <a:t>fork() </a:t>
            </a:r>
            <a:r>
              <a:rPr lang="en-US" dirty="0"/>
              <a:t>is finished returning, the </a:t>
            </a:r>
            <a:r>
              <a:rPr lang="en-US" b="1" dirty="0"/>
              <a:t>AR </a:t>
            </a:r>
            <a:r>
              <a:rPr lang="en-US" dirty="0"/>
              <a:t>becomes:</a:t>
            </a:r>
          </a:p>
          <a:p>
            <a:pPr marL="0" indent="0">
              <a:buNone/>
            </a:pPr>
            <a:endParaRPr lang="en-US" dirty="0"/>
          </a:p>
        </p:txBody>
      </p:sp>
      <p:pic>
        <p:nvPicPr>
          <p:cNvPr id="5" name="Picture 4">
            <a:extLst>
              <a:ext uri="{FF2B5EF4-FFF2-40B4-BE49-F238E27FC236}">
                <a16:creationId xmlns:a16="http://schemas.microsoft.com/office/drawing/2014/main" id="{DA2C7CAB-5EAD-45DE-93E0-80F0AA1F232D}"/>
              </a:ext>
            </a:extLst>
          </p:cNvPr>
          <p:cNvPicPr>
            <a:picLocks noChangeAspect="1"/>
          </p:cNvPicPr>
          <p:nvPr/>
        </p:nvPicPr>
        <p:blipFill>
          <a:blip r:embed="rId2"/>
          <a:stretch>
            <a:fillRect/>
          </a:stretch>
        </p:blipFill>
        <p:spPr>
          <a:xfrm>
            <a:off x="3852862" y="3081337"/>
            <a:ext cx="4733925" cy="1895475"/>
          </a:xfrm>
          <a:prstGeom prst="rect">
            <a:avLst/>
          </a:prstGeom>
        </p:spPr>
      </p:pic>
    </p:spTree>
    <p:extLst>
      <p:ext uri="{BB962C8B-B14F-4D97-AF65-F5344CB8AC3E}">
        <p14:creationId xmlns:p14="http://schemas.microsoft.com/office/powerpoint/2010/main" val="34394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C39C-AA2B-459C-9DAE-90C58C2262D3}"/>
              </a:ext>
            </a:extLst>
          </p:cNvPr>
          <p:cNvSpPr>
            <a:spLocks noGrp="1"/>
          </p:cNvSpPr>
          <p:nvPr>
            <p:ph type="ctrTitle"/>
          </p:nvPr>
        </p:nvSpPr>
        <p:spPr/>
        <p:txBody>
          <a:bodyPr/>
          <a:lstStyle/>
          <a:p>
            <a:r>
              <a:rPr lang="en-US" dirty="0"/>
              <a:t>Recursive Functions</a:t>
            </a:r>
          </a:p>
        </p:txBody>
      </p:sp>
    </p:spTree>
    <p:extLst>
      <p:ext uri="{BB962C8B-B14F-4D97-AF65-F5344CB8AC3E}">
        <p14:creationId xmlns:p14="http://schemas.microsoft.com/office/powerpoint/2010/main" val="27110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79FE-9AC7-4E1F-A862-D4E9EEA83EFB}"/>
              </a:ext>
            </a:extLst>
          </p:cNvPr>
          <p:cNvSpPr>
            <a:spLocks noGrp="1"/>
          </p:cNvSpPr>
          <p:nvPr>
            <p:ph type="title"/>
          </p:nvPr>
        </p:nvSpPr>
        <p:spPr/>
        <p:txBody>
          <a:bodyPr/>
          <a:lstStyle/>
          <a:p>
            <a:r>
              <a:rPr lang="en-US" dirty="0"/>
              <a:t>Recursive Functions</a:t>
            </a:r>
          </a:p>
        </p:txBody>
      </p:sp>
      <p:sp>
        <p:nvSpPr>
          <p:cNvPr id="3" name="Content Placeholder 2">
            <a:extLst>
              <a:ext uri="{FF2B5EF4-FFF2-40B4-BE49-F238E27FC236}">
                <a16:creationId xmlns:a16="http://schemas.microsoft.com/office/drawing/2014/main" id="{4BA1E3F9-8BFD-4570-978B-00E7F2396667}"/>
              </a:ext>
            </a:extLst>
          </p:cNvPr>
          <p:cNvSpPr>
            <a:spLocks noGrp="1"/>
          </p:cNvSpPr>
          <p:nvPr>
            <p:ph idx="1"/>
          </p:nvPr>
        </p:nvSpPr>
        <p:spPr/>
        <p:txBody>
          <a:bodyPr/>
          <a:lstStyle/>
          <a:p>
            <a:pPr marL="0" indent="0">
              <a:buNone/>
            </a:pPr>
            <a:r>
              <a:rPr lang="en-US" dirty="0"/>
              <a:t>Recursive functions </a:t>
            </a:r>
            <a:r>
              <a:rPr lang="en-US" b="1" dirty="0"/>
              <a:t>work by using the call stack as an implicit </a:t>
            </a:r>
            <a:r>
              <a:rPr lang="en-US" b="1" dirty="0" err="1"/>
              <a:t>stackdata</a:t>
            </a:r>
            <a:r>
              <a:rPr lang="en-US" b="1" dirty="0"/>
              <a:t> structure</a:t>
            </a:r>
            <a:r>
              <a:rPr lang="en-US" dirty="0"/>
              <a:t>.</a:t>
            </a:r>
          </a:p>
          <a:p>
            <a:pPr marL="0" indent="0">
              <a:buNone/>
            </a:pPr>
            <a:endParaRPr lang="en-US" dirty="0"/>
          </a:p>
        </p:txBody>
      </p:sp>
    </p:spTree>
    <p:extLst>
      <p:ext uri="{BB962C8B-B14F-4D97-AF65-F5344CB8AC3E}">
        <p14:creationId xmlns:p14="http://schemas.microsoft.com/office/powerpoint/2010/main" val="163423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B8D0-9CC0-4EA0-AB96-1F88314A0CE8}"/>
              </a:ext>
            </a:extLst>
          </p:cNvPr>
          <p:cNvSpPr>
            <a:spLocks noGrp="1"/>
          </p:cNvSpPr>
          <p:nvPr>
            <p:ph type="title"/>
          </p:nvPr>
        </p:nvSpPr>
        <p:spPr/>
        <p:txBody>
          <a:bodyPr/>
          <a:lstStyle/>
          <a:p>
            <a:r>
              <a:rPr lang="en-US" dirty="0"/>
              <a:t>Live Example</a:t>
            </a:r>
          </a:p>
        </p:txBody>
      </p:sp>
      <p:sp>
        <p:nvSpPr>
          <p:cNvPr id="3" name="Content Placeholder 2">
            <a:extLst>
              <a:ext uri="{FF2B5EF4-FFF2-40B4-BE49-F238E27FC236}">
                <a16:creationId xmlns:a16="http://schemas.microsoft.com/office/drawing/2014/main" id="{5CA72FCD-F6F9-49D5-A314-8AEB5876C19C}"/>
              </a:ext>
            </a:extLst>
          </p:cNvPr>
          <p:cNvSpPr>
            <a:spLocks noGrp="1"/>
          </p:cNvSpPr>
          <p:nvPr>
            <p:ph idx="1"/>
          </p:nvPr>
        </p:nvSpPr>
        <p:spPr/>
        <p:txBody>
          <a:bodyPr/>
          <a:lstStyle/>
          <a:p>
            <a:pPr marL="0" indent="0">
              <a:buNone/>
            </a:pPr>
            <a:r>
              <a:rPr lang="en-US" dirty="0"/>
              <a:t>Given the recursive implementation of factorial:</a:t>
            </a:r>
          </a:p>
          <a:p>
            <a:pPr marL="0" indent="0">
              <a:buNone/>
            </a:pPr>
            <a:r>
              <a:rPr lang="en-US" dirty="0"/>
              <a:t>int fact(int x){</a:t>
            </a:r>
          </a:p>
          <a:p>
            <a:pPr marL="0" indent="0">
              <a:buNone/>
            </a:pPr>
            <a:r>
              <a:rPr lang="en-US" dirty="0"/>
              <a:t>if(x &lt;= 2){</a:t>
            </a:r>
            <a:br>
              <a:rPr lang="en-US" dirty="0"/>
            </a:br>
            <a:r>
              <a:rPr lang="en-US" dirty="0"/>
              <a:t>  return x;</a:t>
            </a:r>
          </a:p>
          <a:p>
            <a:pPr marL="0" indent="0">
              <a:buNone/>
            </a:pPr>
            <a:r>
              <a:rPr lang="en-US" dirty="0"/>
              <a:t>} else{</a:t>
            </a:r>
          </a:p>
          <a:p>
            <a:pPr marL="0" indent="0">
              <a:buNone/>
            </a:pPr>
            <a:r>
              <a:rPr lang="en-US" dirty="0"/>
              <a:t>  return x*fact(x-1);</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273697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C39C-AA2B-459C-9DAE-90C58C2262D3}"/>
              </a:ext>
            </a:extLst>
          </p:cNvPr>
          <p:cNvSpPr>
            <a:spLocks noGrp="1"/>
          </p:cNvSpPr>
          <p:nvPr>
            <p:ph type="ctrTitle"/>
          </p:nvPr>
        </p:nvSpPr>
        <p:spPr/>
        <p:txBody>
          <a:bodyPr/>
          <a:lstStyle/>
          <a:p>
            <a:r>
              <a:rPr lang="en-US" dirty="0"/>
              <a:t>More on Activation Records</a:t>
            </a:r>
          </a:p>
        </p:txBody>
      </p:sp>
    </p:spTree>
    <p:extLst>
      <p:ext uri="{BB962C8B-B14F-4D97-AF65-F5344CB8AC3E}">
        <p14:creationId xmlns:p14="http://schemas.microsoft.com/office/powerpoint/2010/main" val="241710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2C57-A506-4CE1-A508-C2926DB6DB36}"/>
              </a:ext>
            </a:extLst>
          </p:cNvPr>
          <p:cNvSpPr>
            <a:spLocks noGrp="1"/>
          </p:cNvSpPr>
          <p:nvPr>
            <p:ph type="title"/>
          </p:nvPr>
        </p:nvSpPr>
        <p:spPr/>
        <p:txBody>
          <a:bodyPr/>
          <a:lstStyle/>
          <a:p>
            <a:r>
              <a:rPr lang="en-US" dirty="0"/>
              <a:t>They don’t really go away…</a:t>
            </a:r>
          </a:p>
        </p:txBody>
      </p:sp>
      <p:sp>
        <p:nvSpPr>
          <p:cNvPr id="3" name="Content Placeholder 2">
            <a:extLst>
              <a:ext uri="{FF2B5EF4-FFF2-40B4-BE49-F238E27FC236}">
                <a16:creationId xmlns:a16="http://schemas.microsoft.com/office/drawing/2014/main" id="{CA7300A4-359B-4C7A-B4C2-E78C1BF19099}"/>
              </a:ext>
            </a:extLst>
          </p:cNvPr>
          <p:cNvSpPr>
            <a:spLocks noGrp="1"/>
          </p:cNvSpPr>
          <p:nvPr>
            <p:ph idx="1"/>
          </p:nvPr>
        </p:nvSpPr>
        <p:spPr/>
        <p:txBody>
          <a:bodyPr/>
          <a:lstStyle/>
          <a:p>
            <a:pPr marL="342900" indent="-342900">
              <a:buAutoNum type="arabicParenR"/>
            </a:pPr>
            <a:r>
              <a:rPr lang="en-US" dirty="0"/>
              <a:t>The stack is used </a:t>
            </a:r>
            <a:r>
              <a:rPr lang="en-US" b="1" dirty="0"/>
              <a:t>constantly</a:t>
            </a:r>
            <a:endParaRPr lang="en-US" dirty="0"/>
          </a:p>
          <a:p>
            <a:r>
              <a:rPr lang="en-US" dirty="0"/>
              <a:t>So, it needs to be </a:t>
            </a:r>
            <a:r>
              <a:rPr lang="en-US" b="1" dirty="0"/>
              <a:t>REALLY FAST</a:t>
            </a:r>
            <a:endParaRPr lang="en-US" dirty="0"/>
          </a:p>
          <a:p>
            <a:pPr marL="342900" indent="-342900">
              <a:buFont typeface="+mj-lt"/>
              <a:buAutoNum type="arabicParenR" startAt="2"/>
            </a:pPr>
            <a:r>
              <a:rPr lang="en-US" dirty="0"/>
              <a:t>So, we implement it as a </a:t>
            </a:r>
            <a:r>
              <a:rPr lang="en-US" b="1" dirty="0"/>
              <a:t>pointer</a:t>
            </a:r>
            <a:endParaRPr lang="en-US" dirty="0"/>
          </a:p>
          <a:p>
            <a:r>
              <a:rPr lang="en-US" dirty="0"/>
              <a:t>The </a:t>
            </a:r>
            <a:r>
              <a:rPr lang="en-US" b="1" dirty="0"/>
              <a:t>stack pointer </a:t>
            </a:r>
            <a:r>
              <a:rPr lang="en-US" dirty="0"/>
              <a:t>(</a:t>
            </a:r>
            <a:r>
              <a:rPr lang="en-US" b="1" dirty="0" err="1"/>
              <a:t>sp</a:t>
            </a:r>
            <a:r>
              <a:rPr lang="en-US" dirty="0"/>
              <a:t>)</a:t>
            </a:r>
          </a:p>
          <a:p>
            <a:pPr marL="342900" indent="-342900">
              <a:buFont typeface="+mj-lt"/>
              <a:buAutoNum type="arabicParenR" startAt="3"/>
            </a:pPr>
            <a:r>
              <a:rPr lang="en-US" b="1" dirty="0"/>
              <a:t>Pushing the AR </a:t>
            </a:r>
            <a:r>
              <a:rPr lang="en-US" dirty="0"/>
              <a:t>moves the </a:t>
            </a:r>
            <a:r>
              <a:rPr lang="en-US" b="1" dirty="0" err="1"/>
              <a:t>sp</a:t>
            </a:r>
            <a:r>
              <a:rPr lang="en-US" b="1" dirty="0"/>
              <a:t> down</a:t>
            </a:r>
            <a:endParaRPr lang="en-US" dirty="0"/>
          </a:p>
          <a:p>
            <a:pPr marL="342900" indent="-342900">
              <a:buFont typeface="+mj-lt"/>
              <a:buAutoNum type="arabicParenR" startAt="3"/>
            </a:pPr>
            <a:r>
              <a:rPr lang="en-US" b="1" dirty="0"/>
              <a:t>Popping the AR </a:t>
            </a:r>
            <a:r>
              <a:rPr lang="en-US" dirty="0"/>
              <a:t>moves the </a:t>
            </a:r>
            <a:r>
              <a:rPr lang="en-US" b="1" dirty="0" err="1"/>
              <a:t>sp</a:t>
            </a:r>
            <a:r>
              <a:rPr lang="en-US" b="1" dirty="0"/>
              <a:t> up</a:t>
            </a:r>
          </a:p>
        </p:txBody>
      </p:sp>
    </p:spTree>
    <p:extLst>
      <p:ext uri="{BB962C8B-B14F-4D97-AF65-F5344CB8AC3E}">
        <p14:creationId xmlns:p14="http://schemas.microsoft.com/office/powerpoint/2010/main" val="389415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6A42-F4A3-4980-909B-6F60BB567C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7240E04-9970-456A-961C-D4CDCFA4477F}"/>
              </a:ext>
            </a:extLst>
          </p:cNvPr>
          <p:cNvSpPr>
            <a:spLocks noGrp="1"/>
          </p:cNvSpPr>
          <p:nvPr>
            <p:ph idx="1"/>
          </p:nvPr>
        </p:nvSpPr>
        <p:spPr/>
        <p:txBody>
          <a:bodyPr/>
          <a:lstStyle/>
          <a:p>
            <a:pPr marL="0" indent="0">
              <a:buNone/>
            </a:pPr>
            <a:r>
              <a:rPr lang="en-US" dirty="0"/>
              <a:t>Initially, the stack pointer is:</a:t>
            </a:r>
          </a:p>
        </p:txBody>
      </p:sp>
      <p:pic>
        <p:nvPicPr>
          <p:cNvPr id="4" name="Picture 3">
            <a:extLst>
              <a:ext uri="{FF2B5EF4-FFF2-40B4-BE49-F238E27FC236}">
                <a16:creationId xmlns:a16="http://schemas.microsoft.com/office/drawing/2014/main" id="{33CAE6B8-B638-4038-8516-038F74702F40}"/>
              </a:ext>
            </a:extLst>
          </p:cNvPr>
          <p:cNvPicPr>
            <a:picLocks noChangeAspect="1"/>
          </p:cNvPicPr>
          <p:nvPr/>
        </p:nvPicPr>
        <p:blipFill>
          <a:blip r:embed="rId2"/>
          <a:stretch>
            <a:fillRect/>
          </a:stretch>
        </p:blipFill>
        <p:spPr>
          <a:xfrm>
            <a:off x="3762375" y="3100387"/>
            <a:ext cx="2590800" cy="1647825"/>
          </a:xfrm>
          <a:prstGeom prst="rect">
            <a:avLst/>
          </a:prstGeom>
        </p:spPr>
      </p:pic>
    </p:spTree>
    <p:extLst>
      <p:ext uri="{BB962C8B-B14F-4D97-AF65-F5344CB8AC3E}">
        <p14:creationId xmlns:p14="http://schemas.microsoft.com/office/powerpoint/2010/main" val="13406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Plans for Today</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p:txBody>
          <a:bodyPr/>
          <a:lstStyle/>
          <a:p>
            <a:r>
              <a:rPr lang="en-US" sz="2800" dirty="0">
                <a:solidFill>
                  <a:schemeClr val="accent1"/>
                </a:solidFill>
                <a:latin typeface="Avenir Next LT Pro Light" panose="020B0304020202020204" pitchFamily="34" charset="0"/>
              </a:rPr>
              <a:t>Calling Conventions</a:t>
            </a:r>
          </a:p>
          <a:p>
            <a:r>
              <a:rPr lang="en-US" sz="2800" dirty="0">
                <a:solidFill>
                  <a:schemeClr val="accent1"/>
                </a:solidFill>
                <a:latin typeface="Avenir Next LT Pro Light" panose="020B0304020202020204" pitchFamily="34" charset="0"/>
              </a:rPr>
              <a:t>MIPS and x86 correspondences</a:t>
            </a:r>
          </a:p>
          <a:p>
            <a:pPr lvl="1"/>
            <a:r>
              <a:rPr lang="en-US" sz="1600" dirty="0">
                <a:solidFill>
                  <a:schemeClr val="accent1"/>
                </a:solidFill>
                <a:latin typeface="Avenir Next LT Pro Light" panose="020B0304020202020204" pitchFamily="34" charset="0"/>
              </a:rPr>
              <a:t>Control Flow, Array-Indexing, etc.</a:t>
            </a:r>
          </a:p>
          <a:p>
            <a:r>
              <a:rPr lang="en-US" sz="2200" dirty="0">
                <a:solidFill>
                  <a:schemeClr val="accent1"/>
                </a:solidFill>
                <a:latin typeface="Avenir Next LT Pro Light" panose="020B0304020202020204" pitchFamily="34" charset="0"/>
              </a:rPr>
              <a:t>Hints on the Traps for the Assembly Lab</a:t>
            </a:r>
          </a:p>
          <a:p>
            <a:pPr lvl="1"/>
            <a:r>
              <a:rPr lang="en-US" sz="1600" dirty="0">
                <a:solidFill>
                  <a:schemeClr val="accent1"/>
                </a:solidFill>
                <a:latin typeface="Avenir Next LT Pro Light" panose="020B0304020202020204" pitchFamily="34" charset="0"/>
              </a:rPr>
              <a:t>Buffer Overflow to be reviewed next week</a:t>
            </a:r>
          </a:p>
          <a:p>
            <a:r>
              <a:rPr lang="en-US" sz="2200" dirty="0">
                <a:solidFill>
                  <a:schemeClr val="accent1"/>
                </a:solidFill>
                <a:latin typeface="Avenir Next LT Pro Light" panose="020B0304020202020204" pitchFamily="34" charset="0"/>
              </a:rPr>
              <a:t>Questions on the Queue Lab</a:t>
            </a:r>
          </a:p>
          <a:p>
            <a:pPr marL="0" indent="0">
              <a:buNone/>
            </a:pPr>
            <a:endParaRPr lang="en-US"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08732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6A42-F4A3-4980-909B-6F60BB567C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7240E04-9970-456A-961C-D4CDCFA4477F}"/>
              </a:ext>
            </a:extLst>
          </p:cNvPr>
          <p:cNvSpPr>
            <a:spLocks noGrp="1"/>
          </p:cNvSpPr>
          <p:nvPr>
            <p:ph idx="1"/>
          </p:nvPr>
        </p:nvSpPr>
        <p:spPr/>
        <p:txBody>
          <a:bodyPr/>
          <a:lstStyle/>
          <a:p>
            <a:pPr marL="0" indent="0">
              <a:buNone/>
            </a:pPr>
            <a:r>
              <a:rPr lang="en-US" dirty="0"/>
              <a:t>After pushing onto the call stack, the stack pointer is:</a:t>
            </a:r>
          </a:p>
        </p:txBody>
      </p:sp>
      <p:pic>
        <p:nvPicPr>
          <p:cNvPr id="5" name="Picture 4">
            <a:extLst>
              <a:ext uri="{FF2B5EF4-FFF2-40B4-BE49-F238E27FC236}">
                <a16:creationId xmlns:a16="http://schemas.microsoft.com/office/drawing/2014/main" id="{70542095-BC9E-46D9-92D5-EBCCEB256FA1}"/>
              </a:ext>
            </a:extLst>
          </p:cNvPr>
          <p:cNvPicPr>
            <a:picLocks noChangeAspect="1"/>
          </p:cNvPicPr>
          <p:nvPr/>
        </p:nvPicPr>
        <p:blipFill>
          <a:blip r:embed="rId2"/>
          <a:stretch>
            <a:fillRect/>
          </a:stretch>
        </p:blipFill>
        <p:spPr>
          <a:xfrm>
            <a:off x="3552825" y="3143250"/>
            <a:ext cx="4248150" cy="1924050"/>
          </a:xfrm>
          <a:prstGeom prst="rect">
            <a:avLst/>
          </a:prstGeom>
        </p:spPr>
      </p:pic>
    </p:spTree>
    <p:extLst>
      <p:ext uri="{BB962C8B-B14F-4D97-AF65-F5344CB8AC3E}">
        <p14:creationId xmlns:p14="http://schemas.microsoft.com/office/powerpoint/2010/main" val="22734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6A42-F4A3-4980-909B-6F60BB567C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7240E04-9970-456A-961C-D4CDCFA4477F}"/>
              </a:ext>
            </a:extLst>
          </p:cNvPr>
          <p:cNvSpPr>
            <a:spLocks noGrp="1"/>
          </p:cNvSpPr>
          <p:nvPr>
            <p:ph idx="1"/>
          </p:nvPr>
        </p:nvSpPr>
        <p:spPr/>
        <p:txBody>
          <a:bodyPr/>
          <a:lstStyle/>
          <a:p>
            <a:pPr marL="0" indent="0">
              <a:buNone/>
            </a:pPr>
            <a:r>
              <a:rPr lang="en-US" dirty="0"/>
              <a:t>After popping off the call stack, the stack pointer is:</a:t>
            </a:r>
          </a:p>
        </p:txBody>
      </p:sp>
      <p:pic>
        <p:nvPicPr>
          <p:cNvPr id="4" name="Picture 3">
            <a:extLst>
              <a:ext uri="{FF2B5EF4-FFF2-40B4-BE49-F238E27FC236}">
                <a16:creationId xmlns:a16="http://schemas.microsoft.com/office/drawing/2014/main" id="{26F769A5-1370-4C96-8CF8-8E9C6ECD4347}"/>
              </a:ext>
            </a:extLst>
          </p:cNvPr>
          <p:cNvPicPr>
            <a:picLocks noChangeAspect="1"/>
          </p:cNvPicPr>
          <p:nvPr/>
        </p:nvPicPr>
        <p:blipFill>
          <a:blip r:embed="rId2"/>
          <a:stretch>
            <a:fillRect/>
          </a:stretch>
        </p:blipFill>
        <p:spPr>
          <a:xfrm>
            <a:off x="3538537" y="3155572"/>
            <a:ext cx="4619625" cy="2066925"/>
          </a:xfrm>
          <a:prstGeom prst="rect">
            <a:avLst/>
          </a:prstGeom>
        </p:spPr>
      </p:pic>
    </p:spTree>
    <p:extLst>
      <p:ext uri="{BB962C8B-B14F-4D97-AF65-F5344CB8AC3E}">
        <p14:creationId xmlns:p14="http://schemas.microsoft.com/office/powerpoint/2010/main" val="527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6A42-F4A3-4980-909B-6F60BB567C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7240E04-9970-456A-961C-D4CDCFA4477F}"/>
              </a:ext>
            </a:extLst>
          </p:cNvPr>
          <p:cNvSpPr>
            <a:spLocks noGrp="1"/>
          </p:cNvSpPr>
          <p:nvPr>
            <p:ph idx="1"/>
          </p:nvPr>
        </p:nvSpPr>
        <p:spPr/>
        <p:txBody>
          <a:bodyPr/>
          <a:lstStyle/>
          <a:p>
            <a:pPr marL="0" indent="0">
              <a:buNone/>
            </a:pPr>
            <a:r>
              <a:rPr lang="en-US" dirty="0"/>
              <a:t>The </a:t>
            </a:r>
            <a:r>
              <a:rPr lang="en-US" b="1" dirty="0"/>
              <a:t>AR’s memory </a:t>
            </a:r>
            <a:r>
              <a:rPr lang="en-US" dirty="0"/>
              <a:t>is still there, so calling another function is </a:t>
            </a:r>
            <a:r>
              <a:rPr lang="en-US" b="1" dirty="0"/>
              <a:t>BAD</a:t>
            </a:r>
          </a:p>
          <a:p>
            <a:r>
              <a:rPr lang="en-US" dirty="0"/>
              <a:t>This is where the garbage in uninitialized variables comes from!</a:t>
            </a:r>
          </a:p>
        </p:txBody>
      </p:sp>
      <p:pic>
        <p:nvPicPr>
          <p:cNvPr id="5" name="Picture 4">
            <a:extLst>
              <a:ext uri="{FF2B5EF4-FFF2-40B4-BE49-F238E27FC236}">
                <a16:creationId xmlns:a16="http://schemas.microsoft.com/office/drawing/2014/main" id="{1C2329BA-CEBA-4C0A-913B-46265C849EAA}"/>
              </a:ext>
            </a:extLst>
          </p:cNvPr>
          <p:cNvPicPr>
            <a:picLocks noChangeAspect="1"/>
          </p:cNvPicPr>
          <p:nvPr/>
        </p:nvPicPr>
        <p:blipFill>
          <a:blip r:embed="rId2"/>
          <a:stretch>
            <a:fillRect/>
          </a:stretch>
        </p:blipFill>
        <p:spPr>
          <a:xfrm>
            <a:off x="3331854" y="3429000"/>
            <a:ext cx="5153025" cy="2209800"/>
          </a:xfrm>
          <a:prstGeom prst="rect">
            <a:avLst/>
          </a:prstGeom>
        </p:spPr>
      </p:pic>
    </p:spTree>
    <p:extLst>
      <p:ext uri="{BB962C8B-B14F-4D97-AF65-F5344CB8AC3E}">
        <p14:creationId xmlns:p14="http://schemas.microsoft.com/office/powerpoint/2010/main" val="31876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x86 Assembly</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283616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MIPS vs. x86</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p:txBody>
          <a:bodyPr/>
          <a:lstStyle/>
          <a:p>
            <a:r>
              <a:rPr lang="en-US" sz="2800" dirty="0">
                <a:solidFill>
                  <a:schemeClr val="accent1"/>
                </a:solidFill>
                <a:latin typeface="Avenir Next LT Pro Light" panose="020B0304020202020204" pitchFamily="34" charset="0"/>
              </a:rPr>
              <a:t>MIPS is a </a:t>
            </a:r>
            <a:r>
              <a:rPr lang="en-US" sz="2800" dirty="0">
                <a:solidFill>
                  <a:srgbClr val="FF0000"/>
                </a:solidFill>
                <a:latin typeface="Avenir Next LT Pro Light" panose="020B0304020202020204" pitchFamily="34" charset="0"/>
              </a:rPr>
              <a:t>RISC ISA: </a:t>
            </a:r>
            <a:r>
              <a:rPr lang="en-US" sz="2800" dirty="0">
                <a:solidFill>
                  <a:schemeClr val="accent1"/>
                </a:solidFill>
                <a:latin typeface="Avenir Next LT Pro Light" panose="020B0304020202020204" pitchFamily="34" charset="0"/>
              </a:rPr>
              <a:t>Not many instruction, not human-oriented but easy to build!</a:t>
            </a:r>
          </a:p>
          <a:p>
            <a:r>
              <a:rPr lang="en-US" sz="2800" dirty="0">
                <a:solidFill>
                  <a:schemeClr val="accent1"/>
                </a:solidFill>
                <a:latin typeface="Avenir Next LT Pro Light" panose="020B0304020202020204" pitchFamily="34" charset="0"/>
              </a:rPr>
              <a:t>x86 is a </a:t>
            </a:r>
            <a:r>
              <a:rPr lang="en-US" sz="2800" dirty="0">
                <a:solidFill>
                  <a:srgbClr val="FF0000"/>
                </a:solidFill>
                <a:latin typeface="Avenir Next LT Pro Light" panose="020B0304020202020204" pitchFamily="34" charset="0"/>
              </a:rPr>
              <a:t>CISC ISA: </a:t>
            </a:r>
            <a:r>
              <a:rPr lang="en-US" sz="2800" dirty="0">
                <a:solidFill>
                  <a:schemeClr val="accent1"/>
                </a:solidFill>
                <a:latin typeface="Avenir Next LT Pro Light" panose="020B0304020202020204" pitchFamily="34" charset="0"/>
              </a:rPr>
              <a:t>Lots of instructions, human-oriented but tough to build!</a:t>
            </a:r>
          </a:p>
          <a:p>
            <a:pPr marL="0" indent="0">
              <a:buNone/>
            </a:pPr>
            <a:br>
              <a:rPr lang="en-US" sz="2800" dirty="0">
                <a:solidFill>
                  <a:schemeClr val="accent1"/>
                </a:solidFill>
                <a:latin typeface="Avenir Next LT Pro Light" panose="020B0304020202020204" pitchFamily="34" charset="0"/>
              </a:rPr>
            </a:br>
            <a:endParaRPr lang="en-US" sz="2800" dirty="0">
              <a:solidFill>
                <a:schemeClr val="accent1"/>
              </a:solidFill>
              <a:latin typeface="Avenir Next LT Pro Light" panose="020B0304020202020204" pitchFamily="34" charset="0"/>
            </a:endParaRPr>
          </a:p>
          <a:p>
            <a:endParaRPr lang="en-US" sz="1600" dirty="0">
              <a:solidFill>
                <a:schemeClr val="accent1"/>
              </a:solidFill>
              <a:latin typeface="Avenir Next LT Pro Light" panose="020B0304020202020204" pitchFamily="34" charset="0"/>
            </a:endParaRPr>
          </a:p>
          <a:p>
            <a:pPr marL="0" indent="0">
              <a:buNone/>
            </a:pPr>
            <a:endParaRPr lang="en-US"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21716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IA-32 vs x86-64</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448120"/>
            <a:ext cx="10515600" cy="4351339"/>
          </a:xfrm>
        </p:spPr>
        <p:txBody>
          <a:bodyPr/>
          <a:lstStyle/>
          <a:p>
            <a:r>
              <a:rPr lang="en-US" sz="2800" dirty="0">
                <a:solidFill>
                  <a:schemeClr val="accent1"/>
                </a:solidFill>
                <a:latin typeface="Avenir Next LT Pro Light" panose="020B0304020202020204" pitchFamily="34" charset="0"/>
              </a:rPr>
              <a:t>IA-32 is the 32-bit version of x86.</a:t>
            </a:r>
          </a:p>
          <a:p>
            <a:pPr marL="0" indent="0">
              <a:buNone/>
            </a:pPr>
            <a:endParaRPr lang="en-US" sz="2800" dirty="0">
              <a:solidFill>
                <a:schemeClr val="accent1"/>
              </a:solidFill>
              <a:latin typeface="Avenir Next LT Pro Light" panose="020B0304020202020204" pitchFamily="34" charset="0"/>
            </a:endParaRPr>
          </a:p>
          <a:p>
            <a:pPr marL="0" indent="0">
              <a:buNone/>
            </a:pPr>
            <a:br>
              <a:rPr lang="en-US" sz="2800" dirty="0">
                <a:solidFill>
                  <a:schemeClr val="accent1"/>
                </a:solidFill>
                <a:latin typeface="Avenir Next LT Pro Light" panose="020B0304020202020204" pitchFamily="34" charset="0"/>
              </a:rPr>
            </a:br>
            <a:endParaRPr lang="en-US" sz="2800" dirty="0">
              <a:solidFill>
                <a:schemeClr val="accent1"/>
              </a:solidFill>
              <a:latin typeface="Avenir Next LT Pro Light" panose="020B0304020202020204" pitchFamily="34" charset="0"/>
            </a:endParaRPr>
          </a:p>
          <a:p>
            <a:endParaRPr lang="en-US" sz="1600" dirty="0">
              <a:solidFill>
                <a:schemeClr val="accent1"/>
              </a:solidFill>
              <a:latin typeface="Avenir Next LT Pro Light" panose="020B0304020202020204" pitchFamily="34" charset="0"/>
            </a:endParaRPr>
          </a:p>
          <a:p>
            <a:pPr marL="0" indent="0">
              <a:buNone/>
            </a:pPr>
            <a:endParaRPr lang="en-US" dirty="0">
              <a:solidFill>
                <a:schemeClr val="accent1"/>
              </a:solidFill>
              <a:latin typeface="Avenir Next LT Pro Light" panose="020B0304020202020204" pitchFamily="34" charset="0"/>
            </a:endParaRPr>
          </a:p>
        </p:txBody>
      </p:sp>
      <p:graphicFrame>
        <p:nvGraphicFramePr>
          <p:cNvPr id="4" name="Table 4">
            <a:extLst>
              <a:ext uri="{FF2B5EF4-FFF2-40B4-BE49-F238E27FC236}">
                <a16:creationId xmlns:a16="http://schemas.microsoft.com/office/drawing/2014/main" id="{0A2513B2-67F4-4BEB-BD5B-2B3E4C4F4DD0}"/>
              </a:ext>
            </a:extLst>
          </p:cNvPr>
          <p:cNvGraphicFramePr>
            <a:graphicFrameLocks noGrp="1"/>
          </p:cNvGraphicFramePr>
          <p:nvPr>
            <p:extLst>
              <p:ext uri="{D42A27DB-BD31-4B8C-83A1-F6EECF244321}">
                <p14:modId xmlns:p14="http://schemas.microsoft.com/office/powerpoint/2010/main" val="2744123838"/>
              </p:ext>
            </p:extLst>
          </p:nvPr>
        </p:nvGraphicFramePr>
        <p:xfrm>
          <a:off x="1665215" y="1928419"/>
          <a:ext cx="8376408" cy="4294945"/>
        </p:xfrm>
        <a:graphic>
          <a:graphicData uri="http://schemas.openxmlformats.org/drawingml/2006/table">
            <a:tbl>
              <a:tblPr firstRow="1" bandRow="1">
                <a:tableStyleId>{5C22544A-7EE6-4342-B048-85BDC9FD1C3A}</a:tableStyleId>
              </a:tblPr>
              <a:tblGrid>
                <a:gridCol w="2792136">
                  <a:extLst>
                    <a:ext uri="{9D8B030D-6E8A-4147-A177-3AD203B41FA5}">
                      <a16:colId xmlns:a16="http://schemas.microsoft.com/office/drawing/2014/main" val="174202182"/>
                    </a:ext>
                  </a:extLst>
                </a:gridCol>
                <a:gridCol w="2792136">
                  <a:extLst>
                    <a:ext uri="{9D8B030D-6E8A-4147-A177-3AD203B41FA5}">
                      <a16:colId xmlns:a16="http://schemas.microsoft.com/office/drawing/2014/main" val="164318492"/>
                    </a:ext>
                  </a:extLst>
                </a:gridCol>
                <a:gridCol w="2792136">
                  <a:extLst>
                    <a:ext uri="{9D8B030D-6E8A-4147-A177-3AD203B41FA5}">
                      <a16:colId xmlns:a16="http://schemas.microsoft.com/office/drawing/2014/main" val="2033382146"/>
                    </a:ext>
                  </a:extLst>
                </a:gridCol>
              </a:tblGrid>
              <a:tr h="305777">
                <a:tc>
                  <a:txBody>
                    <a:bodyPr/>
                    <a:lstStyle/>
                    <a:p>
                      <a:pPr algn="ctr"/>
                      <a:r>
                        <a:rPr lang="en-US" sz="1050" dirty="0"/>
                        <a:t>Name</a:t>
                      </a:r>
                    </a:p>
                  </a:txBody>
                  <a:tcPr/>
                </a:tc>
                <a:tc>
                  <a:txBody>
                    <a:bodyPr/>
                    <a:lstStyle/>
                    <a:p>
                      <a:pPr algn="ctr"/>
                      <a:r>
                        <a:rPr lang="en-US" sz="1050" dirty="0"/>
                        <a:t>Meaning</a:t>
                      </a:r>
                    </a:p>
                  </a:txBody>
                  <a:tcPr/>
                </a:tc>
                <a:tc>
                  <a:txBody>
                    <a:bodyPr/>
                    <a:lstStyle/>
                    <a:p>
                      <a:pPr algn="ctr"/>
                      <a:r>
                        <a:rPr lang="en-US" sz="1050" dirty="0"/>
                        <a:t>Smaller Parts</a:t>
                      </a:r>
                    </a:p>
                  </a:txBody>
                  <a:tcPr/>
                </a:tc>
                <a:extLst>
                  <a:ext uri="{0D108BD9-81ED-4DB2-BD59-A6C34878D82A}">
                    <a16:rowId xmlns:a16="http://schemas.microsoft.com/office/drawing/2014/main" val="466556811"/>
                  </a:ext>
                </a:extLst>
              </a:tr>
              <a:tr h="471232">
                <a:tc>
                  <a:txBody>
                    <a:bodyPr/>
                    <a:lstStyle/>
                    <a:p>
                      <a:pPr algn="ctr"/>
                      <a:r>
                        <a:rPr lang="en-US" sz="1050" dirty="0"/>
                        <a:t>%</a:t>
                      </a:r>
                      <a:r>
                        <a:rPr lang="en-US" sz="1050" dirty="0" err="1"/>
                        <a:t>eax</a:t>
                      </a:r>
                      <a:endParaRPr lang="en-US" sz="1050" dirty="0"/>
                    </a:p>
                  </a:txBody>
                  <a:tcPr/>
                </a:tc>
                <a:tc>
                  <a:txBody>
                    <a:bodyPr/>
                    <a:lstStyle/>
                    <a:p>
                      <a:pPr algn="ctr"/>
                      <a:r>
                        <a:rPr lang="en-US" sz="1050" dirty="0"/>
                        <a:t>Accumulator</a:t>
                      </a:r>
                    </a:p>
                  </a:txBody>
                  <a:tcPr/>
                </a:tc>
                <a:tc>
                  <a:txBody>
                    <a:bodyPr/>
                    <a:lstStyle/>
                    <a:p>
                      <a:pPr algn="ctr"/>
                      <a:r>
                        <a:rPr lang="en-US" sz="1050" dirty="0"/>
                        <a:t>%ax, Lower 16 bits of </a:t>
                      </a:r>
                      <a:r>
                        <a:rPr lang="en-US" sz="1050" dirty="0" err="1"/>
                        <a:t>eax</a:t>
                      </a:r>
                      <a:r>
                        <a:rPr lang="en-US" sz="1050" dirty="0"/>
                        <a:t>, </a:t>
                      </a:r>
                    </a:p>
                    <a:p>
                      <a:pPr algn="ctr"/>
                      <a:r>
                        <a:rPr lang="en-US" sz="1050" dirty="0"/>
                        <a:t>%ah: Upper 8 bits of %ax </a:t>
                      </a:r>
                    </a:p>
                    <a:p>
                      <a:pPr algn="ctr"/>
                      <a:r>
                        <a:rPr lang="en-US" sz="1050" dirty="0"/>
                        <a:t>%al: Lower 8 bits of %ax</a:t>
                      </a:r>
                    </a:p>
                  </a:txBody>
                  <a:tcPr/>
                </a:tc>
                <a:extLst>
                  <a:ext uri="{0D108BD9-81ED-4DB2-BD59-A6C34878D82A}">
                    <a16:rowId xmlns:a16="http://schemas.microsoft.com/office/drawing/2014/main" val="1159196831"/>
                  </a:ext>
                </a:extLst>
              </a:tr>
              <a:tr h="603177">
                <a:tc>
                  <a:txBody>
                    <a:bodyPr/>
                    <a:lstStyle/>
                    <a:p>
                      <a:pPr algn="ctr"/>
                      <a:r>
                        <a:rPr lang="en-US" sz="1050" dirty="0"/>
                        <a:t>%</a:t>
                      </a:r>
                      <a:r>
                        <a:rPr lang="en-US" sz="1050" dirty="0" err="1"/>
                        <a:t>ebx</a:t>
                      </a:r>
                      <a:endParaRPr lang="en-US" sz="1050" dirty="0"/>
                    </a:p>
                  </a:txBody>
                  <a:tcPr/>
                </a:tc>
                <a:tc>
                  <a:txBody>
                    <a:bodyPr/>
                    <a:lstStyle/>
                    <a:p>
                      <a:pPr algn="ctr"/>
                      <a:r>
                        <a:rPr lang="en-US" sz="1050" dirty="0"/>
                        <a:t>Base</a:t>
                      </a:r>
                    </a:p>
                  </a:txBody>
                  <a:tcPr/>
                </a:tc>
                <a:tc>
                  <a:txBody>
                    <a:bodyPr/>
                    <a:lstStyle/>
                    <a:p>
                      <a:pPr algn="ctr"/>
                      <a:r>
                        <a:rPr lang="en-US" sz="1050" dirty="0"/>
                        <a:t>%bx, Lower 16 bits of </a:t>
                      </a:r>
                      <a:r>
                        <a:rPr lang="en-US" sz="1050" dirty="0" err="1"/>
                        <a:t>ebx</a:t>
                      </a:r>
                      <a:r>
                        <a:rPr lang="en-US" sz="1050" dirty="0"/>
                        <a:t>, </a:t>
                      </a:r>
                    </a:p>
                    <a:p>
                      <a:pPr algn="ctr"/>
                      <a:r>
                        <a:rPr lang="en-US" sz="1050" dirty="0"/>
                        <a:t>%</a:t>
                      </a:r>
                      <a:r>
                        <a:rPr lang="en-US" sz="1050" dirty="0" err="1"/>
                        <a:t>bh</a:t>
                      </a:r>
                      <a:r>
                        <a:rPr lang="en-US" sz="1050" dirty="0"/>
                        <a:t>: Upper 8 bits of %bx </a:t>
                      </a:r>
                    </a:p>
                    <a:p>
                      <a:pPr algn="ctr"/>
                      <a:r>
                        <a:rPr lang="en-US" sz="1050" dirty="0"/>
                        <a:t>%bl: Lower 8 bits of %bx</a:t>
                      </a:r>
                    </a:p>
                    <a:p>
                      <a:pPr algn="ctr"/>
                      <a:endParaRPr lang="en-US" sz="1050" dirty="0"/>
                    </a:p>
                  </a:txBody>
                  <a:tcPr/>
                </a:tc>
                <a:extLst>
                  <a:ext uri="{0D108BD9-81ED-4DB2-BD59-A6C34878D82A}">
                    <a16:rowId xmlns:a16="http://schemas.microsoft.com/office/drawing/2014/main" val="2811346772"/>
                  </a:ext>
                </a:extLst>
              </a:tr>
              <a:tr h="603177">
                <a:tc>
                  <a:txBody>
                    <a:bodyPr/>
                    <a:lstStyle/>
                    <a:p>
                      <a:pPr algn="ctr"/>
                      <a:r>
                        <a:rPr lang="en-US" sz="1050"/>
                        <a:t>%ecx</a:t>
                      </a:r>
                      <a:endParaRPr lang="en-US" sz="1050" dirty="0"/>
                    </a:p>
                  </a:txBody>
                  <a:tcPr/>
                </a:tc>
                <a:tc>
                  <a:txBody>
                    <a:bodyPr/>
                    <a:lstStyle/>
                    <a:p>
                      <a:pPr algn="ctr"/>
                      <a:r>
                        <a:rPr lang="en-US" sz="1050" dirty="0"/>
                        <a:t>Counter</a:t>
                      </a:r>
                    </a:p>
                  </a:txBody>
                  <a:tcPr/>
                </a:tc>
                <a:tc>
                  <a:txBody>
                    <a:bodyPr/>
                    <a:lstStyle/>
                    <a:p>
                      <a:pPr algn="ctr"/>
                      <a:r>
                        <a:rPr lang="en-US" sz="1050" dirty="0"/>
                        <a:t>%cx, Lower 16 bits of </a:t>
                      </a:r>
                      <a:r>
                        <a:rPr lang="en-US" sz="1050" dirty="0" err="1"/>
                        <a:t>ecx</a:t>
                      </a:r>
                      <a:r>
                        <a:rPr lang="en-US" sz="1050" dirty="0"/>
                        <a:t>, </a:t>
                      </a:r>
                    </a:p>
                    <a:p>
                      <a:pPr algn="ctr"/>
                      <a:r>
                        <a:rPr lang="en-US" sz="1050" dirty="0"/>
                        <a:t>%</a:t>
                      </a:r>
                      <a:r>
                        <a:rPr lang="en-US" sz="1050" dirty="0" err="1"/>
                        <a:t>ch</a:t>
                      </a:r>
                      <a:r>
                        <a:rPr lang="en-US" sz="1050" dirty="0"/>
                        <a:t>: Upper 8 bits of %cx </a:t>
                      </a:r>
                    </a:p>
                    <a:p>
                      <a:pPr algn="ctr"/>
                      <a:r>
                        <a:rPr lang="en-US" sz="1050" dirty="0"/>
                        <a:t>%cl: Lower 8 bits of %cx</a:t>
                      </a:r>
                    </a:p>
                    <a:p>
                      <a:pPr algn="ctr"/>
                      <a:endParaRPr lang="en-US" sz="1050" dirty="0"/>
                    </a:p>
                  </a:txBody>
                  <a:tcPr/>
                </a:tc>
                <a:extLst>
                  <a:ext uri="{0D108BD9-81ED-4DB2-BD59-A6C34878D82A}">
                    <a16:rowId xmlns:a16="http://schemas.microsoft.com/office/drawing/2014/main" val="350782809"/>
                  </a:ext>
                </a:extLst>
              </a:tr>
              <a:tr h="603177">
                <a:tc>
                  <a:txBody>
                    <a:bodyPr/>
                    <a:lstStyle/>
                    <a:p>
                      <a:pPr algn="ctr"/>
                      <a:r>
                        <a:rPr lang="en-US" sz="1050" dirty="0"/>
                        <a:t>%</a:t>
                      </a:r>
                      <a:r>
                        <a:rPr lang="en-US" sz="1050" dirty="0" err="1"/>
                        <a:t>edx</a:t>
                      </a:r>
                      <a:endParaRPr lang="en-US" sz="1050" dirty="0"/>
                    </a:p>
                  </a:txBody>
                  <a:tcPr/>
                </a:tc>
                <a:tc>
                  <a:txBody>
                    <a:bodyPr/>
                    <a:lstStyle/>
                    <a:p>
                      <a:pPr algn="ctr"/>
                      <a:r>
                        <a:rPr lang="en-US" sz="1050" dirty="0"/>
                        <a:t>Data</a:t>
                      </a:r>
                    </a:p>
                  </a:txBody>
                  <a:tcPr/>
                </a:tc>
                <a:tc>
                  <a:txBody>
                    <a:bodyPr/>
                    <a:lstStyle/>
                    <a:p>
                      <a:pPr algn="ctr"/>
                      <a:r>
                        <a:rPr lang="en-US" sz="1050" dirty="0"/>
                        <a:t>%dx, Lower 16 bits of </a:t>
                      </a:r>
                      <a:r>
                        <a:rPr lang="en-US" sz="1050" dirty="0" err="1"/>
                        <a:t>edx</a:t>
                      </a:r>
                      <a:r>
                        <a:rPr lang="en-US" sz="1050" dirty="0"/>
                        <a:t>, </a:t>
                      </a:r>
                    </a:p>
                    <a:p>
                      <a:pPr algn="ctr"/>
                      <a:r>
                        <a:rPr lang="en-US" sz="1050" dirty="0"/>
                        <a:t>%dh: Upper 8 bits of %dx </a:t>
                      </a:r>
                    </a:p>
                    <a:p>
                      <a:pPr algn="ctr"/>
                      <a:r>
                        <a:rPr lang="en-US" sz="1050" dirty="0"/>
                        <a:t>%dl: Lower 8 bits of %dx</a:t>
                      </a:r>
                    </a:p>
                    <a:p>
                      <a:pPr algn="ctr"/>
                      <a:endParaRPr lang="en-US" sz="1050" dirty="0"/>
                    </a:p>
                  </a:txBody>
                  <a:tcPr/>
                </a:tc>
                <a:extLst>
                  <a:ext uri="{0D108BD9-81ED-4DB2-BD59-A6C34878D82A}">
                    <a16:rowId xmlns:a16="http://schemas.microsoft.com/office/drawing/2014/main" val="3529803815"/>
                  </a:ext>
                </a:extLst>
              </a:tr>
              <a:tr h="305777">
                <a:tc>
                  <a:txBody>
                    <a:bodyPr/>
                    <a:lstStyle/>
                    <a:p>
                      <a:pPr algn="ctr"/>
                      <a:r>
                        <a:rPr lang="en-US" sz="1050" dirty="0"/>
                        <a:t>%</a:t>
                      </a:r>
                      <a:r>
                        <a:rPr lang="en-US" sz="1050" dirty="0" err="1"/>
                        <a:t>esi</a:t>
                      </a:r>
                      <a:endParaRPr lang="en-US" sz="1050" dirty="0"/>
                    </a:p>
                  </a:txBody>
                  <a:tcPr/>
                </a:tc>
                <a:tc>
                  <a:txBody>
                    <a:bodyPr/>
                    <a:lstStyle/>
                    <a:p>
                      <a:pPr algn="ctr"/>
                      <a:r>
                        <a:rPr lang="en-US" sz="1050" dirty="0"/>
                        <a:t>Source Index</a:t>
                      </a:r>
                    </a:p>
                  </a:txBody>
                  <a:tcPr/>
                </a:tc>
                <a:tc>
                  <a:txBody>
                    <a:bodyPr/>
                    <a:lstStyle/>
                    <a:p>
                      <a:pPr algn="ctr"/>
                      <a:r>
                        <a:rPr lang="en-US" sz="1050" dirty="0"/>
                        <a:t>%</a:t>
                      </a:r>
                      <a:r>
                        <a:rPr lang="en-US" sz="1050" dirty="0" err="1"/>
                        <a:t>si</a:t>
                      </a:r>
                      <a:endParaRPr lang="en-US" sz="1050" dirty="0"/>
                    </a:p>
                  </a:txBody>
                  <a:tcPr/>
                </a:tc>
                <a:extLst>
                  <a:ext uri="{0D108BD9-81ED-4DB2-BD59-A6C34878D82A}">
                    <a16:rowId xmlns:a16="http://schemas.microsoft.com/office/drawing/2014/main" val="3044333405"/>
                  </a:ext>
                </a:extLst>
              </a:tr>
              <a:tr h="305777">
                <a:tc>
                  <a:txBody>
                    <a:bodyPr/>
                    <a:lstStyle/>
                    <a:p>
                      <a:pPr algn="ctr"/>
                      <a:r>
                        <a:rPr lang="en-US" sz="1050" dirty="0"/>
                        <a:t>%</a:t>
                      </a:r>
                      <a:r>
                        <a:rPr lang="en-US" sz="1050" dirty="0" err="1"/>
                        <a:t>edi</a:t>
                      </a:r>
                      <a:endParaRPr lang="en-US" sz="1050" dirty="0"/>
                    </a:p>
                  </a:txBody>
                  <a:tcPr/>
                </a:tc>
                <a:tc>
                  <a:txBody>
                    <a:bodyPr/>
                    <a:lstStyle/>
                    <a:p>
                      <a:pPr algn="ctr"/>
                      <a:r>
                        <a:rPr lang="en-US" sz="1050" dirty="0"/>
                        <a:t>Destination Index</a:t>
                      </a:r>
                    </a:p>
                  </a:txBody>
                  <a:tcPr/>
                </a:tc>
                <a:tc>
                  <a:txBody>
                    <a:bodyPr/>
                    <a:lstStyle/>
                    <a:p>
                      <a:pPr algn="ctr"/>
                      <a:r>
                        <a:rPr lang="en-US" sz="1050" dirty="0"/>
                        <a:t>%di</a:t>
                      </a:r>
                    </a:p>
                  </a:txBody>
                  <a:tcPr/>
                </a:tc>
                <a:extLst>
                  <a:ext uri="{0D108BD9-81ED-4DB2-BD59-A6C34878D82A}">
                    <a16:rowId xmlns:a16="http://schemas.microsoft.com/office/drawing/2014/main" val="137451262"/>
                  </a:ext>
                </a:extLst>
              </a:tr>
              <a:tr h="305777">
                <a:tc>
                  <a:txBody>
                    <a:bodyPr/>
                    <a:lstStyle/>
                    <a:p>
                      <a:pPr algn="ctr"/>
                      <a:r>
                        <a:rPr lang="en-US" sz="1050" dirty="0"/>
                        <a:t>%</a:t>
                      </a:r>
                      <a:r>
                        <a:rPr lang="en-US" sz="1050" dirty="0" err="1"/>
                        <a:t>esp</a:t>
                      </a:r>
                      <a:endParaRPr lang="en-US" sz="1050" dirty="0"/>
                    </a:p>
                  </a:txBody>
                  <a:tcPr/>
                </a:tc>
                <a:tc>
                  <a:txBody>
                    <a:bodyPr/>
                    <a:lstStyle/>
                    <a:p>
                      <a:pPr algn="ctr"/>
                      <a:r>
                        <a:rPr lang="en-US" sz="1050" dirty="0"/>
                        <a:t>Stack Pointer</a:t>
                      </a:r>
                    </a:p>
                  </a:txBody>
                  <a:tcPr/>
                </a:tc>
                <a:tc>
                  <a:txBody>
                    <a:bodyPr/>
                    <a:lstStyle/>
                    <a:p>
                      <a:pPr algn="ctr"/>
                      <a:r>
                        <a:rPr lang="en-US" sz="1050" dirty="0"/>
                        <a:t>%</a:t>
                      </a:r>
                      <a:r>
                        <a:rPr lang="en-US" sz="1050" dirty="0" err="1"/>
                        <a:t>sp</a:t>
                      </a:r>
                      <a:endParaRPr lang="en-US" sz="1050" dirty="0"/>
                    </a:p>
                  </a:txBody>
                  <a:tcPr/>
                </a:tc>
                <a:extLst>
                  <a:ext uri="{0D108BD9-81ED-4DB2-BD59-A6C34878D82A}">
                    <a16:rowId xmlns:a16="http://schemas.microsoft.com/office/drawing/2014/main" val="3920432061"/>
                  </a:ext>
                </a:extLst>
              </a:tr>
              <a:tr h="305777">
                <a:tc>
                  <a:txBody>
                    <a:bodyPr/>
                    <a:lstStyle/>
                    <a:p>
                      <a:pPr algn="ctr"/>
                      <a:r>
                        <a:rPr lang="en-US" sz="1050" dirty="0"/>
                        <a:t>%</a:t>
                      </a:r>
                      <a:r>
                        <a:rPr lang="en-US" sz="1050" dirty="0" err="1"/>
                        <a:t>ebp</a:t>
                      </a:r>
                      <a:endParaRPr lang="en-US" sz="1050" dirty="0"/>
                    </a:p>
                  </a:txBody>
                  <a:tcPr/>
                </a:tc>
                <a:tc>
                  <a:txBody>
                    <a:bodyPr/>
                    <a:lstStyle/>
                    <a:p>
                      <a:pPr algn="ctr"/>
                      <a:r>
                        <a:rPr lang="en-US" sz="1050" dirty="0"/>
                        <a:t>Base Pointer</a:t>
                      </a:r>
                    </a:p>
                  </a:txBody>
                  <a:tcPr/>
                </a:tc>
                <a:tc>
                  <a:txBody>
                    <a:bodyPr/>
                    <a:lstStyle/>
                    <a:p>
                      <a:pPr algn="ctr"/>
                      <a:r>
                        <a:rPr lang="en-US" sz="1050" dirty="0"/>
                        <a:t>%bp</a:t>
                      </a:r>
                    </a:p>
                  </a:txBody>
                  <a:tcPr/>
                </a:tc>
                <a:extLst>
                  <a:ext uri="{0D108BD9-81ED-4DB2-BD59-A6C34878D82A}">
                    <a16:rowId xmlns:a16="http://schemas.microsoft.com/office/drawing/2014/main" val="2525892973"/>
                  </a:ext>
                </a:extLst>
              </a:tr>
            </a:tbl>
          </a:graphicData>
        </a:graphic>
      </p:graphicFrame>
    </p:spTree>
    <p:extLst>
      <p:ext uri="{BB962C8B-B14F-4D97-AF65-F5344CB8AC3E}">
        <p14:creationId xmlns:p14="http://schemas.microsoft.com/office/powerpoint/2010/main" val="31198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x86 Registers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448120"/>
            <a:ext cx="10515600" cy="4351339"/>
          </a:xfrm>
        </p:spPr>
        <p:txBody>
          <a:bodyPr/>
          <a:lstStyle/>
          <a:p>
            <a:pPr marL="0" indent="0">
              <a:buNone/>
            </a:pPr>
            <a:endParaRPr lang="en-US" sz="2800" dirty="0">
              <a:solidFill>
                <a:schemeClr val="accent1"/>
              </a:solidFill>
              <a:latin typeface="Avenir Next LT Pro Light" panose="020B0304020202020204" pitchFamily="34" charset="0"/>
            </a:endParaRPr>
          </a:p>
          <a:p>
            <a:pPr marL="0" indent="0">
              <a:buNone/>
            </a:pPr>
            <a:br>
              <a:rPr lang="en-US" sz="2800" dirty="0">
                <a:solidFill>
                  <a:schemeClr val="accent1"/>
                </a:solidFill>
                <a:latin typeface="Avenir Next LT Pro Light" panose="020B0304020202020204" pitchFamily="34" charset="0"/>
              </a:rPr>
            </a:br>
            <a:endParaRPr lang="en-US" sz="2800" dirty="0">
              <a:solidFill>
                <a:schemeClr val="accent1"/>
              </a:solidFill>
              <a:latin typeface="Avenir Next LT Pro Light" panose="020B0304020202020204" pitchFamily="34" charset="0"/>
            </a:endParaRPr>
          </a:p>
          <a:p>
            <a:endParaRPr lang="en-US" sz="1600" dirty="0">
              <a:solidFill>
                <a:schemeClr val="accent1"/>
              </a:solidFill>
              <a:latin typeface="Avenir Next LT Pro Light" panose="020B0304020202020204" pitchFamily="34" charset="0"/>
            </a:endParaRPr>
          </a:p>
          <a:p>
            <a:pPr marL="0" indent="0">
              <a:buNone/>
            </a:pPr>
            <a:endParaRPr lang="en-US" dirty="0">
              <a:solidFill>
                <a:schemeClr val="accent1"/>
              </a:solidFill>
              <a:latin typeface="Avenir Next LT Pro Light" panose="020B0304020202020204" pitchFamily="34" charset="0"/>
            </a:endParaRPr>
          </a:p>
        </p:txBody>
      </p:sp>
      <p:graphicFrame>
        <p:nvGraphicFramePr>
          <p:cNvPr id="5" name="Table 4">
            <a:extLst>
              <a:ext uri="{FF2B5EF4-FFF2-40B4-BE49-F238E27FC236}">
                <a16:creationId xmlns:a16="http://schemas.microsoft.com/office/drawing/2014/main" id="{D5B5A6E7-84BD-4342-BE98-9C856B0A65B8}"/>
              </a:ext>
            </a:extLst>
          </p:cNvPr>
          <p:cNvGraphicFramePr>
            <a:graphicFrameLocks noGrp="1"/>
          </p:cNvGraphicFramePr>
          <p:nvPr>
            <p:extLst>
              <p:ext uri="{D42A27DB-BD31-4B8C-83A1-F6EECF244321}">
                <p14:modId xmlns:p14="http://schemas.microsoft.com/office/powerpoint/2010/main" val="3316543459"/>
              </p:ext>
            </p:extLst>
          </p:nvPr>
        </p:nvGraphicFramePr>
        <p:xfrm>
          <a:off x="1779973" y="1525900"/>
          <a:ext cx="8154140" cy="4512080"/>
        </p:xfrm>
        <a:graphic>
          <a:graphicData uri="http://schemas.openxmlformats.org/drawingml/2006/table">
            <a:tbl>
              <a:tblPr firstRow="1" bandRow="1">
                <a:tableStyleId>{5C22544A-7EE6-4342-B048-85BDC9FD1C3A}</a:tableStyleId>
              </a:tblPr>
              <a:tblGrid>
                <a:gridCol w="4077070">
                  <a:extLst>
                    <a:ext uri="{9D8B030D-6E8A-4147-A177-3AD203B41FA5}">
                      <a16:colId xmlns:a16="http://schemas.microsoft.com/office/drawing/2014/main" val="174202182"/>
                    </a:ext>
                  </a:extLst>
                </a:gridCol>
                <a:gridCol w="4077070">
                  <a:extLst>
                    <a:ext uri="{9D8B030D-6E8A-4147-A177-3AD203B41FA5}">
                      <a16:colId xmlns:a16="http://schemas.microsoft.com/office/drawing/2014/main" val="164318492"/>
                    </a:ext>
                  </a:extLst>
                </a:gridCol>
              </a:tblGrid>
              <a:tr h="451208">
                <a:tc>
                  <a:txBody>
                    <a:bodyPr/>
                    <a:lstStyle/>
                    <a:p>
                      <a:pPr algn="ctr"/>
                      <a:r>
                        <a:rPr lang="en-US" sz="2000" dirty="0"/>
                        <a:t>Name</a:t>
                      </a:r>
                    </a:p>
                  </a:txBody>
                  <a:tcPr/>
                </a:tc>
                <a:tc>
                  <a:txBody>
                    <a:bodyPr/>
                    <a:lstStyle/>
                    <a:p>
                      <a:pPr algn="ctr"/>
                      <a:r>
                        <a:rPr lang="en-US" sz="2000" dirty="0"/>
                        <a:t>IA-32 Equivalent</a:t>
                      </a:r>
                    </a:p>
                  </a:txBody>
                  <a:tcPr/>
                </a:tc>
                <a:extLst>
                  <a:ext uri="{0D108BD9-81ED-4DB2-BD59-A6C34878D82A}">
                    <a16:rowId xmlns:a16="http://schemas.microsoft.com/office/drawing/2014/main" val="466556811"/>
                  </a:ext>
                </a:extLst>
              </a:tr>
              <a:tr h="451208">
                <a:tc>
                  <a:txBody>
                    <a:bodyPr/>
                    <a:lstStyle/>
                    <a:p>
                      <a:pPr algn="ctr"/>
                      <a:r>
                        <a:rPr lang="en-US" sz="2000" dirty="0"/>
                        <a:t>%</a:t>
                      </a:r>
                      <a:r>
                        <a:rPr lang="en-US" sz="2000" dirty="0" err="1"/>
                        <a:t>rax</a:t>
                      </a:r>
                      <a:endParaRPr lang="en-US" sz="2000" dirty="0"/>
                    </a:p>
                  </a:txBody>
                  <a:tcPr/>
                </a:tc>
                <a:tc>
                  <a:txBody>
                    <a:bodyPr/>
                    <a:lstStyle/>
                    <a:p>
                      <a:pPr algn="ctr"/>
                      <a:r>
                        <a:rPr lang="en-US" sz="2000" dirty="0"/>
                        <a:t>%</a:t>
                      </a:r>
                      <a:r>
                        <a:rPr lang="en-US" sz="2000" dirty="0" err="1"/>
                        <a:t>eax</a:t>
                      </a:r>
                      <a:endParaRPr lang="en-US" sz="2000" dirty="0"/>
                    </a:p>
                  </a:txBody>
                  <a:tcPr/>
                </a:tc>
                <a:extLst>
                  <a:ext uri="{0D108BD9-81ED-4DB2-BD59-A6C34878D82A}">
                    <a16:rowId xmlns:a16="http://schemas.microsoft.com/office/drawing/2014/main" val="1159196831"/>
                  </a:ext>
                </a:extLst>
              </a:tr>
              <a:tr h="451208">
                <a:tc>
                  <a:txBody>
                    <a:bodyPr/>
                    <a:lstStyle/>
                    <a:p>
                      <a:pPr algn="ctr"/>
                      <a:r>
                        <a:rPr lang="en-US" sz="2000" dirty="0"/>
                        <a:t>%</a:t>
                      </a:r>
                      <a:r>
                        <a:rPr lang="en-US" sz="2000" dirty="0" err="1"/>
                        <a:t>rbx</a:t>
                      </a:r>
                      <a:endParaRPr lang="en-US" sz="2000" dirty="0"/>
                    </a:p>
                  </a:txBody>
                  <a:tcPr/>
                </a:tc>
                <a:tc>
                  <a:txBody>
                    <a:bodyPr/>
                    <a:lstStyle/>
                    <a:p>
                      <a:pPr algn="ctr"/>
                      <a:r>
                        <a:rPr lang="en-US" sz="2000" dirty="0"/>
                        <a:t>%</a:t>
                      </a:r>
                      <a:r>
                        <a:rPr lang="en-US" sz="2000" dirty="0" err="1"/>
                        <a:t>ebx</a:t>
                      </a:r>
                      <a:endParaRPr lang="en-US" sz="2000" dirty="0"/>
                    </a:p>
                  </a:txBody>
                  <a:tcPr/>
                </a:tc>
                <a:extLst>
                  <a:ext uri="{0D108BD9-81ED-4DB2-BD59-A6C34878D82A}">
                    <a16:rowId xmlns:a16="http://schemas.microsoft.com/office/drawing/2014/main" val="2811346772"/>
                  </a:ext>
                </a:extLst>
              </a:tr>
              <a:tr h="451208">
                <a:tc>
                  <a:txBody>
                    <a:bodyPr/>
                    <a:lstStyle/>
                    <a:p>
                      <a:pPr algn="ctr"/>
                      <a:r>
                        <a:rPr lang="en-US" sz="2000" dirty="0"/>
                        <a:t>%</a:t>
                      </a:r>
                      <a:r>
                        <a:rPr lang="en-US" sz="2000" dirty="0" err="1"/>
                        <a:t>rcx</a:t>
                      </a:r>
                      <a:endParaRPr lang="en-US" sz="2000" dirty="0"/>
                    </a:p>
                  </a:txBody>
                  <a:tcPr/>
                </a:tc>
                <a:tc>
                  <a:txBody>
                    <a:bodyPr/>
                    <a:lstStyle/>
                    <a:p>
                      <a:pPr algn="ctr"/>
                      <a:r>
                        <a:rPr lang="en-US" sz="2000" dirty="0"/>
                        <a:t>%</a:t>
                      </a:r>
                      <a:r>
                        <a:rPr lang="en-US" sz="2000" dirty="0" err="1"/>
                        <a:t>ecx</a:t>
                      </a:r>
                      <a:endParaRPr lang="en-US" sz="2000" dirty="0"/>
                    </a:p>
                  </a:txBody>
                  <a:tcPr/>
                </a:tc>
                <a:extLst>
                  <a:ext uri="{0D108BD9-81ED-4DB2-BD59-A6C34878D82A}">
                    <a16:rowId xmlns:a16="http://schemas.microsoft.com/office/drawing/2014/main" val="350782809"/>
                  </a:ext>
                </a:extLst>
              </a:tr>
              <a:tr h="451208">
                <a:tc>
                  <a:txBody>
                    <a:bodyPr/>
                    <a:lstStyle/>
                    <a:p>
                      <a:pPr algn="ctr"/>
                      <a:r>
                        <a:rPr lang="en-US" sz="2000" dirty="0"/>
                        <a:t>%</a:t>
                      </a:r>
                      <a:r>
                        <a:rPr lang="en-US" sz="2000" dirty="0" err="1"/>
                        <a:t>rdx</a:t>
                      </a:r>
                      <a:endParaRPr lang="en-US" sz="2000" dirty="0"/>
                    </a:p>
                  </a:txBody>
                  <a:tcPr/>
                </a:tc>
                <a:tc>
                  <a:txBody>
                    <a:bodyPr/>
                    <a:lstStyle/>
                    <a:p>
                      <a:pPr algn="ctr"/>
                      <a:r>
                        <a:rPr lang="en-US" sz="2000" dirty="0"/>
                        <a:t>%</a:t>
                      </a:r>
                      <a:r>
                        <a:rPr lang="en-US" sz="2000" dirty="0" err="1"/>
                        <a:t>edx</a:t>
                      </a:r>
                      <a:endParaRPr lang="en-US" sz="2000" dirty="0"/>
                    </a:p>
                  </a:txBody>
                  <a:tcPr/>
                </a:tc>
                <a:extLst>
                  <a:ext uri="{0D108BD9-81ED-4DB2-BD59-A6C34878D82A}">
                    <a16:rowId xmlns:a16="http://schemas.microsoft.com/office/drawing/2014/main" val="3529803815"/>
                  </a:ext>
                </a:extLst>
              </a:tr>
              <a:tr h="451208">
                <a:tc>
                  <a:txBody>
                    <a:bodyPr/>
                    <a:lstStyle/>
                    <a:p>
                      <a:pPr algn="ctr"/>
                      <a:r>
                        <a:rPr lang="en-US" sz="2000" dirty="0"/>
                        <a:t>%</a:t>
                      </a:r>
                      <a:r>
                        <a:rPr lang="en-US" sz="2000" dirty="0" err="1"/>
                        <a:t>rsi</a:t>
                      </a:r>
                      <a:endParaRPr lang="en-US" sz="2000" dirty="0"/>
                    </a:p>
                  </a:txBody>
                  <a:tcPr/>
                </a:tc>
                <a:tc>
                  <a:txBody>
                    <a:bodyPr/>
                    <a:lstStyle/>
                    <a:p>
                      <a:pPr algn="ctr"/>
                      <a:r>
                        <a:rPr lang="en-US" sz="2000" dirty="0"/>
                        <a:t>%</a:t>
                      </a:r>
                      <a:r>
                        <a:rPr lang="en-US" sz="2000" dirty="0" err="1"/>
                        <a:t>esi</a:t>
                      </a:r>
                      <a:endParaRPr lang="en-US" sz="2000" dirty="0"/>
                    </a:p>
                  </a:txBody>
                  <a:tcPr/>
                </a:tc>
                <a:extLst>
                  <a:ext uri="{0D108BD9-81ED-4DB2-BD59-A6C34878D82A}">
                    <a16:rowId xmlns:a16="http://schemas.microsoft.com/office/drawing/2014/main" val="3044333405"/>
                  </a:ext>
                </a:extLst>
              </a:tr>
              <a:tr h="451208">
                <a:tc>
                  <a:txBody>
                    <a:bodyPr/>
                    <a:lstStyle/>
                    <a:p>
                      <a:pPr algn="ctr"/>
                      <a:r>
                        <a:rPr lang="en-US" sz="2000" dirty="0"/>
                        <a:t>%</a:t>
                      </a:r>
                      <a:r>
                        <a:rPr lang="en-US" sz="2000" dirty="0" err="1"/>
                        <a:t>rdi</a:t>
                      </a:r>
                      <a:endParaRPr lang="en-US" sz="2000" dirty="0"/>
                    </a:p>
                  </a:txBody>
                  <a:tcPr/>
                </a:tc>
                <a:tc>
                  <a:txBody>
                    <a:bodyPr/>
                    <a:lstStyle/>
                    <a:p>
                      <a:pPr algn="ctr"/>
                      <a:r>
                        <a:rPr lang="en-US" sz="2000" dirty="0"/>
                        <a:t>%</a:t>
                      </a:r>
                      <a:r>
                        <a:rPr lang="en-US" sz="2000" dirty="0" err="1"/>
                        <a:t>edi</a:t>
                      </a:r>
                      <a:endParaRPr lang="en-US" sz="2000" dirty="0"/>
                    </a:p>
                  </a:txBody>
                  <a:tcPr/>
                </a:tc>
                <a:extLst>
                  <a:ext uri="{0D108BD9-81ED-4DB2-BD59-A6C34878D82A}">
                    <a16:rowId xmlns:a16="http://schemas.microsoft.com/office/drawing/2014/main" val="137451262"/>
                  </a:ext>
                </a:extLst>
              </a:tr>
              <a:tr h="451208">
                <a:tc>
                  <a:txBody>
                    <a:bodyPr/>
                    <a:lstStyle/>
                    <a:p>
                      <a:pPr algn="ctr"/>
                      <a:r>
                        <a:rPr lang="en-US" sz="2000" dirty="0"/>
                        <a:t>$</a:t>
                      </a:r>
                      <a:r>
                        <a:rPr lang="en-US" sz="2000" dirty="0" err="1"/>
                        <a:t>rsp</a:t>
                      </a:r>
                      <a:endParaRPr lang="en-US" sz="2000" dirty="0"/>
                    </a:p>
                  </a:txBody>
                  <a:tcPr/>
                </a:tc>
                <a:tc>
                  <a:txBody>
                    <a:bodyPr/>
                    <a:lstStyle/>
                    <a:p>
                      <a:pPr algn="ctr"/>
                      <a:r>
                        <a:rPr lang="en-US" sz="2000" dirty="0"/>
                        <a:t>%</a:t>
                      </a:r>
                      <a:r>
                        <a:rPr lang="en-US" sz="2000" dirty="0" err="1"/>
                        <a:t>esp</a:t>
                      </a:r>
                      <a:endParaRPr lang="en-US" sz="2000" dirty="0"/>
                    </a:p>
                  </a:txBody>
                  <a:tcPr/>
                </a:tc>
                <a:extLst>
                  <a:ext uri="{0D108BD9-81ED-4DB2-BD59-A6C34878D82A}">
                    <a16:rowId xmlns:a16="http://schemas.microsoft.com/office/drawing/2014/main" val="3920432061"/>
                  </a:ext>
                </a:extLst>
              </a:tr>
              <a:tr h="451208">
                <a:tc>
                  <a:txBody>
                    <a:bodyPr/>
                    <a:lstStyle/>
                    <a:p>
                      <a:pPr algn="ctr"/>
                      <a:r>
                        <a:rPr lang="en-US" sz="2000" dirty="0"/>
                        <a:t>%</a:t>
                      </a:r>
                      <a:r>
                        <a:rPr lang="en-US" sz="2000" dirty="0" err="1"/>
                        <a:t>rbp</a:t>
                      </a:r>
                      <a:endParaRPr lang="en-US" sz="2000" dirty="0"/>
                    </a:p>
                  </a:txBody>
                  <a:tcPr/>
                </a:tc>
                <a:tc>
                  <a:txBody>
                    <a:bodyPr/>
                    <a:lstStyle/>
                    <a:p>
                      <a:pPr algn="ctr"/>
                      <a:r>
                        <a:rPr lang="en-US" sz="2000" dirty="0"/>
                        <a:t>%</a:t>
                      </a:r>
                      <a:r>
                        <a:rPr lang="en-US" sz="2000" dirty="0" err="1"/>
                        <a:t>ebp</a:t>
                      </a:r>
                      <a:endParaRPr lang="en-US" sz="2000" dirty="0"/>
                    </a:p>
                  </a:txBody>
                  <a:tcPr/>
                </a:tc>
                <a:extLst>
                  <a:ext uri="{0D108BD9-81ED-4DB2-BD59-A6C34878D82A}">
                    <a16:rowId xmlns:a16="http://schemas.microsoft.com/office/drawing/2014/main" val="2525892973"/>
                  </a:ext>
                </a:extLst>
              </a:tr>
              <a:tr h="451208">
                <a:tc>
                  <a:txBody>
                    <a:bodyPr/>
                    <a:lstStyle/>
                    <a:p>
                      <a:pPr algn="ctr"/>
                      <a:r>
                        <a:rPr lang="en-US" sz="2000" dirty="0"/>
                        <a:t>%r8 - %r15</a:t>
                      </a:r>
                    </a:p>
                  </a:txBody>
                  <a:tcPr/>
                </a:tc>
                <a:tc>
                  <a:txBody>
                    <a:bodyPr/>
                    <a:lstStyle/>
                    <a:p>
                      <a:pPr algn="ctr"/>
                      <a:r>
                        <a:rPr lang="en-US" sz="2000" dirty="0"/>
                        <a:t>%r8d - %r15d</a:t>
                      </a:r>
                    </a:p>
                  </a:txBody>
                  <a:tcPr/>
                </a:tc>
                <a:extLst>
                  <a:ext uri="{0D108BD9-81ED-4DB2-BD59-A6C34878D82A}">
                    <a16:rowId xmlns:a16="http://schemas.microsoft.com/office/drawing/2014/main" val="3335816047"/>
                  </a:ext>
                </a:extLst>
              </a:tr>
            </a:tbl>
          </a:graphicData>
        </a:graphic>
      </p:graphicFrame>
    </p:spTree>
    <p:extLst>
      <p:ext uri="{BB962C8B-B14F-4D97-AF65-F5344CB8AC3E}">
        <p14:creationId xmlns:p14="http://schemas.microsoft.com/office/powerpoint/2010/main" val="247963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Basic Instruction Types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253330"/>
            <a:ext cx="10515600" cy="4351339"/>
          </a:xfrm>
        </p:spPr>
        <p:txBody>
          <a:bodyPr/>
          <a:lstStyle/>
          <a:p>
            <a:pPr marL="0" indent="0">
              <a:buNone/>
            </a:pPr>
            <a:r>
              <a:rPr lang="en-US" dirty="0">
                <a:solidFill>
                  <a:schemeClr val="accent1"/>
                </a:solidFill>
                <a:latin typeface="Avenir Next LT Pro Light" panose="020B0304020202020204" pitchFamily="34" charset="0"/>
              </a:rPr>
              <a:t>1) Transferring data between Memory and a Register: (R/I type formats)</a:t>
            </a:r>
          </a:p>
          <a:p>
            <a:pPr>
              <a:buFontTx/>
              <a:buChar char="-"/>
            </a:pPr>
            <a:r>
              <a:rPr lang="en-US" dirty="0">
                <a:solidFill>
                  <a:schemeClr val="accent1"/>
                </a:solidFill>
                <a:latin typeface="Avenir Next LT Pro Light" panose="020B0304020202020204" pitchFamily="34" charset="0"/>
              </a:rPr>
              <a:t>Load data from memory into register: </a:t>
            </a:r>
            <a:r>
              <a:rPr lang="en-US" b="1" dirty="0">
                <a:solidFill>
                  <a:srgbClr val="FF0000"/>
                </a:solidFill>
                <a:latin typeface="Avenir Next LT Pro Light" panose="020B0304020202020204" pitchFamily="34" charset="0"/>
              </a:rPr>
              <a:t>%reg = Mem[</a:t>
            </a:r>
            <a:r>
              <a:rPr lang="en-US" b="1" dirty="0" err="1">
                <a:solidFill>
                  <a:srgbClr val="FF0000"/>
                </a:solidFill>
                <a:latin typeface="Avenir Next LT Pro Light" panose="020B0304020202020204" pitchFamily="34" charset="0"/>
              </a:rPr>
              <a:t>addr</a:t>
            </a:r>
            <a:r>
              <a:rPr lang="en-US" b="1" dirty="0">
                <a:solidFill>
                  <a:srgbClr val="FF0000"/>
                </a:solidFill>
                <a:latin typeface="Avenir Next LT Pro Light" panose="020B0304020202020204" pitchFamily="34" charset="0"/>
              </a:rPr>
              <a:t>] </a:t>
            </a:r>
            <a:r>
              <a:rPr lang="en-US" dirty="0">
                <a:solidFill>
                  <a:schemeClr val="accent1"/>
                </a:solidFill>
                <a:latin typeface="Avenir Next LT Pro Light" panose="020B0304020202020204" pitchFamily="34" charset="0"/>
              </a:rPr>
              <a:t>(Analogous to </a:t>
            </a:r>
            <a:r>
              <a:rPr lang="en-US" dirty="0" err="1">
                <a:solidFill>
                  <a:schemeClr val="accent1"/>
                </a:solidFill>
                <a:latin typeface="Avenir Next LT Pro Light" panose="020B0304020202020204" pitchFamily="34" charset="0"/>
              </a:rPr>
              <a:t>lw</a:t>
            </a:r>
            <a:r>
              <a:rPr lang="en-US" dirty="0">
                <a:solidFill>
                  <a:schemeClr val="accent1"/>
                </a:solidFill>
                <a:latin typeface="Avenir Next LT Pro Light" panose="020B0304020202020204" pitchFamily="34" charset="0"/>
              </a:rPr>
              <a:t> $t0, </a:t>
            </a:r>
            <a:r>
              <a:rPr lang="en-US" dirty="0" err="1">
                <a:solidFill>
                  <a:schemeClr val="accent1"/>
                </a:solidFill>
                <a:latin typeface="Avenir Next LT Pro Light" panose="020B0304020202020204" pitchFamily="34" charset="0"/>
              </a:rPr>
              <a:t>arr</a:t>
            </a:r>
            <a:r>
              <a:rPr lang="en-US" dirty="0">
                <a:solidFill>
                  <a:schemeClr val="accent1"/>
                </a:solidFill>
                <a:latin typeface="Avenir Next LT Pro Light" panose="020B0304020202020204" pitchFamily="34" charset="0"/>
              </a:rPr>
              <a:t>)</a:t>
            </a:r>
          </a:p>
          <a:p>
            <a:pPr>
              <a:buFontTx/>
              <a:buChar char="-"/>
            </a:pPr>
            <a:r>
              <a:rPr lang="en-US" dirty="0">
                <a:solidFill>
                  <a:schemeClr val="accent1"/>
                </a:solidFill>
                <a:latin typeface="Avenir Next LT Pro Light" panose="020B0304020202020204" pitchFamily="34" charset="0"/>
              </a:rPr>
              <a:t>Store register data into memory: </a:t>
            </a:r>
            <a:r>
              <a:rPr lang="en-US" b="1" dirty="0">
                <a:solidFill>
                  <a:srgbClr val="FF0000"/>
                </a:solidFill>
                <a:latin typeface="Avenir Next LT Pro Light" panose="020B0304020202020204" pitchFamily="34" charset="0"/>
              </a:rPr>
              <a:t>Mem[</a:t>
            </a:r>
            <a:r>
              <a:rPr lang="en-US" b="1" dirty="0" err="1">
                <a:solidFill>
                  <a:srgbClr val="FF0000"/>
                </a:solidFill>
                <a:latin typeface="Avenir Next LT Pro Light" panose="020B0304020202020204" pitchFamily="34" charset="0"/>
              </a:rPr>
              <a:t>addr</a:t>
            </a:r>
            <a:r>
              <a:rPr lang="en-US" b="1" dirty="0">
                <a:solidFill>
                  <a:srgbClr val="FF0000"/>
                </a:solidFill>
                <a:latin typeface="Avenir Next LT Pro Light" panose="020B0304020202020204" pitchFamily="34" charset="0"/>
              </a:rPr>
              <a:t>] = %reg</a:t>
            </a:r>
            <a:r>
              <a:rPr lang="en-US" dirty="0">
                <a:solidFill>
                  <a:schemeClr val="accent1"/>
                </a:solidFill>
                <a:latin typeface="Avenir Next LT Pro Light" panose="020B0304020202020204" pitchFamily="34" charset="0"/>
              </a:rPr>
              <a:t>(Analogous to </a:t>
            </a:r>
            <a:r>
              <a:rPr lang="en-US" dirty="0" err="1">
                <a:solidFill>
                  <a:schemeClr val="accent1"/>
                </a:solidFill>
                <a:latin typeface="Avenir Next LT Pro Light" panose="020B0304020202020204" pitchFamily="34" charset="0"/>
              </a:rPr>
              <a:t>sw</a:t>
            </a:r>
            <a:r>
              <a:rPr lang="en-US" dirty="0">
                <a:solidFill>
                  <a:schemeClr val="accent1"/>
                </a:solidFill>
                <a:latin typeface="Avenir Next LT Pro Light" panose="020B0304020202020204" pitchFamily="34" charset="0"/>
              </a:rPr>
              <a:t> (</a:t>
            </a:r>
            <a:r>
              <a:rPr lang="en-US" dirty="0" err="1">
                <a:solidFill>
                  <a:schemeClr val="accent1"/>
                </a:solidFill>
                <a:latin typeface="Avenir Next LT Pro Light" panose="020B0304020202020204" pitchFamily="34" charset="0"/>
              </a:rPr>
              <a:t>arr</a:t>
            </a:r>
            <a:r>
              <a:rPr lang="en-US" dirty="0">
                <a:solidFill>
                  <a:schemeClr val="accent1"/>
                </a:solidFill>
                <a:latin typeface="Avenir Next LT Pro Light" panose="020B0304020202020204" pitchFamily="34" charset="0"/>
              </a:rPr>
              <a:t>), $t0)</a:t>
            </a:r>
          </a:p>
          <a:p>
            <a:pPr marL="0" indent="0">
              <a:buNone/>
            </a:pPr>
            <a:r>
              <a:rPr lang="en-US" dirty="0">
                <a:solidFill>
                  <a:schemeClr val="accent1"/>
                </a:solidFill>
                <a:latin typeface="Avenir Next LT Pro Light" panose="020B0304020202020204" pitchFamily="34" charset="0"/>
              </a:rPr>
              <a:t>2) Performing arithmetic operations on a register or memory (R/I type formats)</a:t>
            </a:r>
          </a:p>
          <a:p>
            <a:pPr>
              <a:buFontTx/>
              <a:buChar char="-"/>
            </a:pPr>
            <a:r>
              <a:rPr lang="en-US" dirty="0">
                <a:solidFill>
                  <a:schemeClr val="accent1"/>
                </a:solidFill>
                <a:latin typeface="Avenir Next LT Pro Light" panose="020B0304020202020204" pitchFamily="34" charset="0"/>
              </a:rPr>
              <a:t>c = a + b, etc.</a:t>
            </a:r>
          </a:p>
          <a:p>
            <a:pPr marL="0" indent="0">
              <a:buNone/>
            </a:pPr>
            <a:r>
              <a:rPr lang="en-US" dirty="0">
                <a:solidFill>
                  <a:schemeClr val="accent1"/>
                </a:solidFill>
                <a:latin typeface="Avenir Next LT Pro Light" panose="020B0304020202020204" pitchFamily="34" charset="0"/>
              </a:rPr>
              <a:t>3) Control Flow: What instructions come next! (J type formats)</a:t>
            </a:r>
          </a:p>
          <a:p>
            <a:pPr>
              <a:buFontTx/>
              <a:buChar char="-"/>
            </a:pPr>
            <a:r>
              <a:rPr lang="en-US" dirty="0">
                <a:solidFill>
                  <a:schemeClr val="accent1"/>
                </a:solidFill>
                <a:latin typeface="Avenir Next LT Pro Light" panose="020B0304020202020204" pitchFamily="34" charset="0"/>
              </a:rPr>
              <a:t>Unconditional jumps</a:t>
            </a:r>
          </a:p>
          <a:p>
            <a:pPr>
              <a:buFontTx/>
              <a:buChar char="-"/>
            </a:pPr>
            <a:r>
              <a:rPr lang="en-US" dirty="0">
                <a:solidFill>
                  <a:schemeClr val="accent1"/>
                </a:solidFill>
                <a:latin typeface="Avenir Next LT Pro Light" panose="020B0304020202020204" pitchFamily="34" charset="0"/>
              </a:rPr>
              <a:t>Conditional branches </a:t>
            </a:r>
          </a:p>
          <a:p>
            <a:pPr marL="0" indent="0">
              <a:buNone/>
            </a:pPr>
            <a:br>
              <a:rPr lang="en-US" dirty="0">
                <a:solidFill>
                  <a:schemeClr val="accent1"/>
                </a:solidFill>
                <a:latin typeface="Avenir Next LT Pro Light" panose="020B0304020202020204" pitchFamily="34" charset="0"/>
              </a:rPr>
            </a:br>
            <a:endParaRPr lang="en-US" dirty="0">
              <a:solidFill>
                <a:schemeClr val="accent1"/>
              </a:solidFill>
              <a:latin typeface="Avenir Next LT Pro Light" panose="020B0304020202020204" pitchFamily="34" charset="0"/>
            </a:endParaRPr>
          </a:p>
          <a:p>
            <a:endParaRPr lang="en-US" sz="14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0439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Basic Operand Types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528633"/>
            <a:ext cx="10515600" cy="4351339"/>
          </a:xfrm>
        </p:spPr>
        <p:txBody>
          <a:bodyPr/>
          <a:lstStyle/>
          <a:p>
            <a:r>
              <a:rPr lang="en-US" dirty="0" err="1">
                <a:solidFill>
                  <a:schemeClr val="accent1"/>
                </a:solidFill>
                <a:latin typeface="Avenir Next LT Pro Light" panose="020B0304020202020204" pitchFamily="34" charset="0"/>
              </a:rPr>
              <a:t>Immediates</a:t>
            </a:r>
            <a:r>
              <a:rPr lang="en-US" dirty="0">
                <a:solidFill>
                  <a:schemeClr val="accent1"/>
                </a:solidFill>
                <a:latin typeface="Avenir Next LT Pro Light" panose="020B0304020202020204" pitchFamily="34" charset="0"/>
              </a:rPr>
              <a:t>: Constants</a:t>
            </a:r>
          </a:p>
          <a:p>
            <a:pPr>
              <a:buFontTx/>
              <a:buChar char="-"/>
            </a:pPr>
            <a:r>
              <a:rPr lang="en-US" dirty="0">
                <a:solidFill>
                  <a:schemeClr val="accent1"/>
                </a:solidFill>
                <a:latin typeface="Avenir Next LT Pro Light" panose="020B0304020202020204" pitchFamily="34" charset="0"/>
              </a:rPr>
              <a:t>Indicated by </a:t>
            </a:r>
            <a:r>
              <a:rPr lang="en-US" b="1" dirty="0">
                <a:solidFill>
                  <a:srgbClr val="FF0000"/>
                </a:solidFill>
                <a:latin typeface="Avenir Next LT Pro Light" panose="020B0304020202020204" pitchFamily="34" charset="0"/>
              </a:rPr>
              <a:t>$</a:t>
            </a:r>
            <a:r>
              <a:rPr lang="en-US" dirty="0">
                <a:solidFill>
                  <a:schemeClr val="accent1"/>
                </a:solidFill>
                <a:latin typeface="Avenir Next LT Pro Light" panose="020B0304020202020204" pitchFamily="34" charset="0"/>
              </a:rPr>
              <a:t> in x86: </a:t>
            </a:r>
            <a:r>
              <a:rPr lang="en-US" b="1" dirty="0">
                <a:solidFill>
                  <a:schemeClr val="accent1"/>
                </a:solidFill>
                <a:latin typeface="Avenir Next LT Pro Light" panose="020B0304020202020204" pitchFamily="34" charset="0"/>
              </a:rPr>
              <a:t>$560</a:t>
            </a:r>
            <a:endParaRPr lang="en-US" dirty="0">
              <a:solidFill>
                <a:schemeClr val="accent1"/>
              </a:solidFill>
              <a:latin typeface="Avenir Next LT Pro Light" panose="020B0304020202020204" pitchFamily="34" charset="0"/>
            </a:endParaRPr>
          </a:p>
          <a:p>
            <a:r>
              <a:rPr lang="en-US" dirty="0">
                <a:solidFill>
                  <a:schemeClr val="accent1"/>
                </a:solidFill>
                <a:latin typeface="Avenir Next LT Pro Light" panose="020B0304020202020204" pitchFamily="34" charset="0"/>
              </a:rPr>
              <a:t>Register: 16 integer registers, 6 argument registers</a:t>
            </a:r>
          </a:p>
          <a:p>
            <a:pPr>
              <a:buFontTx/>
              <a:buChar char="-"/>
            </a:pPr>
            <a:r>
              <a:rPr lang="en-US" b="1" dirty="0">
                <a:solidFill>
                  <a:srgbClr val="FF0000"/>
                </a:solidFill>
                <a:latin typeface="Avenir Next LT Pro Light" panose="020B0304020202020204" pitchFamily="34" charset="0"/>
              </a:rPr>
              <a:t>%</a:t>
            </a:r>
            <a:r>
              <a:rPr lang="en-US" b="1" dirty="0" err="1">
                <a:solidFill>
                  <a:srgbClr val="FF0000"/>
                </a:solidFill>
                <a:latin typeface="Avenir Next LT Pro Light" panose="020B0304020202020204" pitchFamily="34" charset="0"/>
              </a:rPr>
              <a:t>rsp</a:t>
            </a:r>
            <a:r>
              <a:rPr lang="en-US" b="1" dirty="0">
                <a:solidFill>
                  <a:srgbClr val="FF0000"/>
                </a:solidFill>
                <a:latin typeface="Avenir Next LT Pro Light" panose="020B0304020202020204" pitchFamily="34" charset="0"/>
              </a:rPr>
              <a:t> </a:t>
            </a:r>
            <a:r>
              <a:rPr lang="en-US" dirty="0">
                <a:solidFill>
                  <a:schemeClr val="accent1"/>
                </a:solidFill>
                <a:latin typeface="Avenir Next LT Pro Light" panose="020B0304020202020204" pitchFamily="34" charset="0"/>
              </a:rPr>
              <a:t>is special: It’s the stack pointer!</a:t>
            </a:r>
          </a:p>
          <a:p>
            <a:r>
              <a:rPr lang="en-US" dirty="0">
                <a:solidFill>
                  <a:schemeClr val="accent1"/>
                </a:solidFill>
                <a:latin typeface="Avenir Next LT Pro Light" panose="020B0304020202020204" pitchFamily="34" charset="0"/>
              </a:rPr>
              <a:t>Memory: Consecutive bytes of memory at a computed address!</a:t>
            </a:r>
          </a:p>
          <a:p>
            <a:pPr marL="0" indent="0">
              <a:buNone/>
            </a:pPr>
            <a:r>
              <a:rPr lang="en-US" dirty="0">
                <a:solidFill>
                  <a:schemeClr val="accent1"/>
                </a:solidFill>
                <a:latin typeface="Avenir Next LT Pro Light" panose="020B0304020202020204" pitchFamily="34" charset="0"/>
              </a:rPr>
              <a:t>- </a:t>
            </a:r>
            <a:r>
              <a:rPr lang="en-US" b="1" dirty="0">
                <a:solidFill>
                  <a:srgbClr val="FF0000"/>
                </a:solidFill>
                <a:latin typeface="Avenir Next LT Pro Light" panose="020B0304020202020204" pitchFamily="34" charset="0"/>
              </a:rPr>
              <a:t>(%</a:t>
            </a:r>
            <a:r>
              <a:rPr lang="en-US" b="1" dirty="0" err="1">
                <a:solidFill>
                  <a:srgbClr val="FF0000"/>
                </a:solidFill>
                <a:latin typeface="Avenir Next LT Pro Light" panose="020B0304020202020204" pitchFamily="34" charset="0"/>
              </a:rPr>
              <a:t>rax</a:t>
            </a:r>
            <a:r>
              <a:rPr lang="en-US" b="1" dirty="0">
                <a:solidFill>
                  <a:srgbClr val="FF0000"/>
                </a:solidFill>
                <a:latin typeface="Avenir Next LT Pro Light" panose="020B0304020202020204" pitchFamily="34" charset="0"/>
              </a:rPr>
              <a:t>)</a:t>
            </a:r>
            <a:r>
              <a:rPr lang="en-US" dirty="0">
                <a:solidFill>
                  <a:srgbClr val="FF0000"/>
                </a:solidFill>
                <a:latin typeface="Avenir Next LT Pro Light" panose="020B0304020202020204" pitchFamily="34" charset="0"/>
              </a:rPr>
              <a:t> </a:t>
            </a:r>
            <a:r>
              <a:rPr lang="en-US" dirty="0">
                <a:solidFill>
                  <a:schemeClr val="accent1"/>
                </a:solidFill>
                <a:latin typeface="Avenir Next LT Pro Light" panose="020B0304020202020204" pitchFamily="34" charset="0"/>
              </a:rPr>
              <a:t>-&gt; Take data in %</a:t>
            </a:r>
            <a:r>
              <a:rPr lang="en-US" dirty="0" err="1">
                <a:solidFill>
                  <a:schemeClr val="accent1"/>
                </a:solidFill>
                <a:latin typeface="Avenir Next LT Pro Light" panose="020B0304020202020204" pitchFamily="34" charset="0"/>
              </a:rPr>
              <a:t>rax</a:t>
            </a:r>
            <a:r>
              <a:rPr lang="en-US" dirty="0">
                <a:solidFill>
                  <a:schemeClr val="accent1"/>
                </a:solidFill>
                <a:latin typeface="Avenir Next LT Pro Light" panose="020B0304020202020204" pitchFamily="34" charset="0"/>
              </a:rPr>
              <a:t> and get data at that address: </a:t>
            </a:r>
            <a:r>
              <a:rPr lang="en-US" dirty="0">
                <a:solidFill>
                  <a:srgbClr val="FF0000"/>
                </a:solidFill>
                <a:latin typeface="Avenir Next LT Pro Light" panose="020B0304020202020204" pitchFamily="34" charset="0"/>
              </a:rPr>
              <a:t>*</a:t>
            </a:r>
            <a:r>
              <a:rPr lang="en-US" b="1" dirty="0">
                <a:solidFill>
                  <a:srgbClr val="FF0000"/>
                </a:solidFill>
                <a:latin typeface="Avenir Next LT Pro Light" panose="020B0304020202020204" pitchFamily="34" charset="0"/>
              </a:rPr>
              <a:t>(</a:t>
            </a:r>
            <a:r>
              <a:rPr lang="en-US" b="1" dirty="0" err="1">
                <a:solidFill>
                  <a:srgbClr val="FF0000"/>
                </a:solidFill>
                <a:latin typeface="Avenir Next LT Pro Light" panose="020B0304020202020204" pitchFamily="34" charset="0"/>
              </a:rPr>
              <a:t>rax</a:t>
            </a:r>
            <a:r>
              <a:rPr lang="en-US" b="1" dirty="0">
                <a:solidFill>
                  <a:srgbClr val="FF0000"/>
                </a:solidFill>
                <a:latin typeface="Avenir Next LT Pro Light" panose="020B0304020202020204" pitchFamily="34" charset="0"/>
              </a:rPr>
              <a:t> + 0)</a:t>
            </a:r>
            <a:endParaRPr lang="en-US" dirty="0">
              <a:solidFill>
                <a:srgbClr val="FF0000"/>
              </a:solidFill>
              <a:latin typeface="Avenir Next LT Pro Light" panose="020B0304020202020204" pitchFamily="34" charset="0"/>
            </a:endParaRPr>
          </a:p>
          <a:p>
            <a:pPr marL="0" indent="0">
              <a:buNone/>
            </a:pPr>
            <a:br>
              <a:rPr lang="en-US" dirty="0">
                <a:solidFill>
                  <a:schemeClr val="accent1"/>
                </a:solidFill>
                <a:latin typeface="Avenir Next LT Pro Light" panose="020B0304020202020204" pitchFamily="34" charset="0"/>
              </a:rPr>
            </a:br>
            <a:endParaRPr lang="en-US" dirty="0">
              <a:solidFill>
                <a:schemeClr val="accent1"/>
              </a:solidFill>
              <a:latin typeface="Avenir Next LT Pro Light" panose="020B0304020202020204" pitchFamily="34" charset="0"/>
            </a:endParaRPr>
          </a:p>
          <a:p>
            <a:endParaRPr lang="en-US" sz="14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15872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x86 Assembly: Instructions</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25647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C39C-AA2B-459C-9DAE-90C58C2262D3}"/>
              </a:ext>
            </a:extLst>
          </p:cNvPr>
          <p:cNvSpPr>
            <a:spLocks noGrp="1"/>
          </p:cNvSpPr>
          <p:nvPr>
            <p:ph type="ctrTitle"/>
          </p:nvPr>
        </p:nvSpPr>
        <p:spPr/>
        <p:txBody>
          <a:bodyPr/>
          <a:lstStyle/>
          <a:p>
            <a:r>
              <a:rPr lang="en-US" dirty="0"/>
              <a:t>The Stack</a:t>
            </a:r>
          </a:p>
        </p:txBody>
      </p:sp>
    </p:spTree>
    <p:extLst>
      <p:ext uri="{BB962C8B-B14F-4D97-AF65-F5344CB8AC3E}">
        <p14:creationId xmlns:p14="http://schemas.microsoft.com/office/powerpoint/2010/main" val="2348771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Moving Data: The </a:t>
            </a:r>
            <a:r>
              <a:rPr lang="en-US" sz="4400" b="1" dirty="0">
                <a:solidFill>
                  <a:schemeClr val="accent1"/>
                </a:solidFill>
                <a:latin typeface="Avenir Next LT Pro Light" panose="020B0304020202020204" pitchFamily="34" charset="0"/>
              </a:rPr>
              <a:t>mov </a:t>
            </a:r>
            <a:r>
              <a:rPr lang="en-US" sz="4400" dirty="0">
                <a:solidFill>
                  <a:schemeClr val="accent1"/>
                </a:solidFill>
                <a:latin typeface="Avenir Next LT Pro Light" panose="020B0304020202020204" pitchFamily="34" charset="0"/>
              </a:rPr>
              <a:t>Instruction</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528633"/>
            <a:ext cx="10515600" cy="4351339"/>
          </a:xfrm>
        </p:spPr>
        <p:txBody>
          <a:bodyPr/>
          <a:lstStyle/>
          <a:p>
            <a:r>
              <a:rPr lang="en-US" dirty="0">
                <a:solidFill>
                  <a:schemeClr val="accent1"/>
                </a:solidFill>
                <a:latin typeface="Avenir Next LT Pro Light" panose="020B0304020202020204" pitchFamily="34" charset="0"/>
              </a:rPr>
              <a:t>General Form: </a:t>
            </a:r>
            <a:r>
              <a:rPr lang="en-US" b="1" dirty="0">
                <a:solidFill>
                  <a:schemeClr val="accent1"/>
                </a:solidFill>
                <a:latin typeface="Avenir Next LT Pro Light" panose="020B0304020202020204" pitchFamily="34" charset="0"/>
              </a:rPr>
              <a:t>mov(_) </a:t>
            </a:r>
            <a:r>
              <a:rPr lang="en-US" b="1" dirty="0" err="1">
                <a:solidFill>
                  <a:schemeClr val="accent1"/>
                </a:solidFill>
                <a:latin typeface="Avenir Next LT Pro Light" panose="020B0304020202020204" pitchFamily="34" charset="0"/>
              </a:rPr>
              <a:t>src</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dest</a:t>
            </a:r>
            <a:endParaRPr lang="en-US" dirty="0">
              <a:solidFill>
                <a:schemeClr val="accent1"/>
              </a:solidFill>
              <a:latin typeface="Avenir Next LT Pro Light" panose="020B0304020202020204" pitchFamily="34" charset="0"/>
            </a:endParaRPr>
          </a:p>
          <a:p>
            <a:r>
              <a:rPr lang="en-US" dirty="0">
                <a:solidFill>
                  <a:schemeClr val="accent1"/>
                </a:solidFill>
                <a:latin typeface="Avenir Next LT Pro Light" panose="020B0304020202020204" pitchFamily="34" charset="0"/>
              </a:rPr>
              <a:t>(_): specializes expected size of operands!</a:t>
            </a:r>
          </a:p>
          <a:p>
            <a:r>
              <a:rPr lang="en-US" dirty="0">
                <a:solidFill>
                  <a:schemeClr val="accent1"/>
                </a:solidFill>
                <a:latin typeface="Avenir Next LT Pro Light" panose="020B0304020202020204" pitchFamily="34" charset="0"/>
              </a:rPr>
              <a:t>Word means </a:t>
            </a:r>
            <a:r>
              <a:rPr lang="en-US" b="1" dirty="0">
                <a:solidFill>
                  <a:schemeClr val="accent1"/>
                </a:solidFill>
                <a:latin typeface="Avenir Next LT Pro Light" panose="020B0304020202020204" pitchFamily="34" charset="0"/>
              </a:rPr>
              <a:t>16 bits = 2 bytes in x86 instructions </a:t>
            </a:r>
            <a:r>
              <a:rPr lang="en-US" dirty="0">
                <a:solidFill>
                  <a:schemeClr val="accent1"/>
                </a:solidFill>
                <a:latin typeface="Avenir Next LT Pro Light" panose="020B0304020202020204" pitchFamily="34" charset="0"/>
              </a:rPr>
              <a:t>(equivalent to half-word in MIPS)</a:t>
            </a:r>
          </a:p>
          <a:p>
            <a:pPr marL="0" indent="0">
              <a:buNone/>
            </a:pPr>
            <a:r>
              <a:rPr lang="en-US" b="1" dirty="0">
                <a:solidFill>
                  <a:schemeClr val="accent1"/>
                </a:solidFill>
                <a:latin typeface="Avenir Next LT Pro Light" panose="020B0304020202020204" pitchFamily="34" charset="0"/>
              </a:rPr>
              <a:t>Examples:</a:t>
            </a:r>
          </a:p>
          <a:p>
            <a:pPr marL="0" indent="0">
              <a:buNone/>
            </a:pPr>
            <a:r>
              <a:rPr lang="en-US" dirty="0" err="1">
                <a:solidFill>
                  <a:schemeClr val="accent1"/>
                </a:solidFill>
                <a:latin typeface="Avenir Next LT Pro Light" panose="020B0304020202020204" pitchFamily="34" charset="0"/>
              </a:rPr>
              <a:t>mov</a:t>
            </a:r>
            <a:r>
              <a:rPr lang="en-US" b="1" dirty="0" err="1">
                <a:solidFill>
                  <a:schemeClr val="accent1"/>
                </a:solidFill>
                <a:latin typeface="Avenir Next LT Pro Light" panose="020B0304020202020204" pitchFamily="34" charset="0"/>
              </a:rPr>
              <a:t>b</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src</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dest</a:t>
            </a:r>
            <a:r>
              <a:rPr lang="en-US" b="1" dirty="0">
                <a:solidFill>
                  <a:schemeClr val="accent1"/>
                </a:solidFill>
                <a:latin typeface="Avenir Next LT Pro Light" panose="020B0304020202020204" pitchFamily="34" charset="0"/>
              </a:rPr>
              <a:t>			</a:t>
            </a:r>
            <a:r>
              <a:rPr lang="en-US" dirty="0" err="1">
                <a:solidFill>
                  <a:schemeClr val="accent1"/>
                </a:solidFill>
                <a:latin typeface="Avenir Next LT Pro Light" panose="020B0304020202020204" pitchFamily="34" charset="0"/>
              </a:rPr>
              <a:t>mov</a:t>
            </a:r>
            <a:r>
              <a:rPr lang="en-US" b="1" dirty="0" err="1">
                <a:solidFill>
                  <a:schemeClr val="accent1"/>
                </a:solidFill>
                <a:latin typeface="Avenir Next LT Pro Light" panose="020B0304020202020204" pitchFamily="34" charset="0"/>
              </a:rPr>
              <a:t>l</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src</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dest</a:t>
            </a:r>
            <a:endParaRPr lang="en-US" dirty="0">
              <a:solidFill>
                <a:schemeClr val="accent1"/>
              </a:solidFill>
              <a:latin typeface="Avenir Next LT Pro Light" panose="020B0304020202020204" pitchFamily="34" charset="0"/>
            </a:endParaRPr>
          </a:p>
          <a:p>
            <a:pPr marL="0" indent="0">
              <a:buNone/>
            </a:pPr>
            <a:r>
              <a:rPr lang="en-US" dirty="0">
                <a:solidFill>
                  <a:schemeClr val="accent1"/>
                </a:solidFill>
                <a:latin typeface="Avenir Next LT Pro Light" panose="020B0304020202020204" pitchFamily="34" charset="0"/>
              </a:rPr>
              <a:t>- Move a single </a:t>
            </a:r>
            <a:r>
              <a:rPr lang="en-US" b="1" dirty="0">
                <a:solidFill>
                  <a:schemeClr val="accent1"/>
                </a:solidFill>
                <a:latin typeface="Avenir Next LT Pro Light" panose="020B0304020202020204" pitchFamily="34" charset="0"/>
              </a:rPr>
              <a:t>byte		- </a:t>
            </a:r>
            <a:r>
              <a:rPr lang="en-US" dirty="0">
                <a:solidFill>
                  <a:schemeClr val="accent1"/>
                </a:solidFill>
                <a:latin typeface="Avenir Next LT Pro Light" panose="020B0304020202020204" pitchFamily="34" charset="0"/>
              </a:rPr>
              <a:t>Move 4 byte “</a:t>
            </a:r>
            <a:r>
              <a:rPr lang="en-US" b="1" dirty="0">
                <a:solidFill>
                  <a:schemeClr val="accent1"/>
                </a:solidFill>
                <a:latin typeface="Avenir Next LT Pro Light" panose="020B0304020202020204" pitchFamily="34" charset="0"/>
              </a:rPr>
              <a:t>long-word</a:t>
            </a:r>
            <a:r>
              <a:rPr lang="en-US" dirty="0">
                <a:solidFill>
                  <a:schemeClr val="accent1"/>
                </a:solidFill>
                <a:latin typeface="Avenir Next LT Pro Light" panose="020B0304020202020204" pitchFamily="34" charset="0"/>
              </a:rPr>
              <a:t>”</a:t>
            </a:r>
            <a:endParaRPr lang="en-US" b="1" dirty="0">
              <a:solidFill>
                <a:schemeClr val="accent1"/>
              </a:solidFill>
              <a:latin typeface="Avenir Next LT Pro Light" panose="020B0304020202020204" pitchFamily="34" charset="0"/>
            </a:endParaRPr>
          </a:p>
          <a:p>
            <a:pPr marL="0" indent="0">
              <a:buNone/>
            </a:pPr>
            <a:r>
              <a:rPr lang="en-US" dirty="0" err="1">
                <a:solidFill>
                  <a:schemeClr val="accent1"/>
                </a:solidFill>
                <a:latin typeface="Avenir Next LT Pro Light" panose="020B0304020202020204" pitchFamily="34" charset="0"/>
              </a:rPr>
              <a:t>mov</a:t>
            </a:r>
            <a:r>
              <a:rPr lang="en-US" b="1" dirty="0" err="1">
                <a:solidFill>
                  <a:schemeClr val="accent1"/>
                </a:solidFill>
                <a:latin typeface="Avenir Next LT Pro Light" panose="020B0304020202020204" pitchFamily="34" charset="0"/>
              </a:rPr>
              <a:t>w</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src</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dest</a:t>
            </a:r>
            <a:r>
              <a:rPr lang="en-US" b="1" dirty="0">
                <a:solidFill>
                  <a:schemeClr val="accent1"/>
                </a:solidFill>
                <a:latin typeface="Avenir Next LT Pro Light" panose="020B0304020202020204" pitchFamily="34" charset="0"/>
              </a:rPr>
              <a:t>			</a:t>
            </a:r>
            <a:r>
              <a:rPr lang="en-US" dirty="0" err="1">
                <a:solidFill>
                  <a:schemeClr val="accent1"/>
                </a:solidFill>
                <a:latin typeface="Avenir Next LT Pro Light" panose="020B0304020202020204" pitchFamily="34" charset="0"/>
              </a:rPr>
              <a:t>mov</a:t>
            </a:r>
            <a:r>
              <a:rPr lang="en-US" b="1" dirty="0" err="1">
                <a:solidFill>
                  <a:schemeClr val="accent1"/>
                </a:solidFill>
                <a:latin typeface="Avenir Next LT Pro Light" panose="020B0304020202020204" pitchFamily="34" charset="0"/>
              </a:rPr>
              <a:t>q</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src</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dest</a:t>
            </a:r>
            <a:endParaRPr lang="en-US" dirty="0">
              <a:solidFill>
                <a:schemeClr val="accent1"/>
              </a:solidFill>
              <a:latin typeface="Avenir Next LT Pro Light" panose="020B0304020202020204" pitchFamily="34" charset="0"/>
            </a:endParaRPr>
          </a:p>
          <a:p>
            <a:pPr marL="0" indent="0">
              <a:buNone/>
            </a:pPr>
            <a:r>
              <a:rPr lang="en-US" dirty="0">
                <a:solidFill>
                  <a:schemeClr val="accent1"/>
                </a:solidFill>
                <a:latin typeface="Avenir Next LT Pro Light" panose="020B0304020202020204" pitchFamily="34" charset="0"/>
              </a:rPr>
              <a:t>- Move 2-byte </a:t>
            </a:r>
            <a:r>
              <a:rPr lang="en-US" b="1" dirty="0">
                <a:solidFill>
                  <a:schemeClr val="accent1"/>
                </a:solidFill>
                <a:latin typeface="Avenir Next LT Pro Light" panose="020B0304020202020204" pitchFamily="34" charset="0"/>
              </a:rPr>
              <a:t>word</a:t>
            </a:r>
            <a:r>
              <a:rPr lang="en-US" dirty="0">
                <a:solidFill>
                  <a:schemeClr val="accent1"/>
                </a:solidFill>
                <a:latin typeface="Avenir Next LT Pro Light" panose="020B0304020202020204" pitchFamily="34" charset="0"/>
              </a:rPr>
              <a:t>		- Move 8 byte “</a:t>
            </a:r>
            <a:r>
              <a:rPr lang="en-US" b="1" dirty="0">
                <a:solidFill>
                  <a:schemeClr val="accent1"/>
                </a:solidFill>
                <a:latin typeface="Avenir Next LT Pro Light" panose="020B0304020202020204" pitchFamily="34" charset="0"/>
              </a:rPr>
              <a:t>quad-word</a:t>
            </a:r>
            <a:r>
              <a:rPr lang="en-US" dirty="0">
                <a:solidFill>
                  <a:schemeClr val="accent1"/>
                </a:solidFill>
                <a:latin typeface="Avenir Next LT Pro Light" panose="020B0304020202020204" pitchFamily="34" charset="0"/>
              </a:rPr>
              <a:t>”</a:t>
            </a:r>
          </a:p>
          <a:p>
            <a:pPr marL="0" indent="0">
              <a:buNone/>
            </a:pPr>
            <a:br>
              <a:rPr lang="en-US" dirty="0">
                <a:solidFill>
                  <a:schemeClr val="accent1"/>
                </a:solidFill>
                <a:latin typeface="Avenir Next LT Pro Light" panose="020B0304020202020204" pitchFamily="34" charset="0"/>
              </a:rPr>
            </a:br>
            <a:endParaRPr lang="en-US" dirty="0">
              <a:solidFill>
                <a:schemeClr val="accent1"/>
              </a:solidFill>
              <a:latin typeface="Avenir Next LT Pro Light" panose="020B0304020202020204" pitchFamily="34" charset="0"/>
            </a:endParaRPr>
          </a:p>
          <a:p>
            <a:endParaRPr lang="en-US" sz="14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7545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Combinations of Operands with the </a:t>
            </a:r>
            <a:r>
              <a:rPr lang="en-US" sz="4400" b="1" dirty="0">
                <a:solidFill>
                  <a:schemeClr val="accent1"/>
                </a:solidFill>
                <a:latin typeface="Avenir Next LT Pro Light" panose="020B0304020202020204" pitchFamily="34" charset="0"/>
              </a:rPr>
              <a:t>mov </a:t>
            </a:r>
            <a:r>
              <a:rPr lang="en-US" sz="4400" dirty="0">
                <a:solidFill>
                  <a:schemeClr val="accent1"/>
                </a:solidFill>
                <a:latin typeface="Avenir Next LT Pro Light" panose="020B0304020202020204" pitchFamily="34" charset="0"/>
              </a:rPr>
              <a:t>Instruction</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pPr marL="0" indent="0">
              <a:buNone/>
            </a:pPr>
            <a:br>
              <a:rPr lang="en-US" dirty="0">
                <a:solidFill>
                  <a:schemeClr val="accent1"/>
                </a:solidFill>
                <a:latin typeface="Avenir Next LT Pro Light" panose="020B0304020202020204" pitchFamily="34" charset="0"/>
              </a:rPr>
            </a:br>
            <a:endParaRPr lang="en-US" dirty="0">
              <a:solidFill>
                <a:schemeClr val="accent1"/>
              </a:solidFill>
              <a:latin typeface="Avenir Next LT Pro Light" panose="020B0304020202020204" pitchFamily="34" charset="0"/>
            </a:endParaRPr>
          </a:p>
          <a:p>
            <a:endParaRPr lang="en-US" sz="14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This is the opposite format of what MIPS does…</a:t>
            </a:r>
          </a:p>
        </p:txBody>
      </p:sp>
      <p:graphicFrame>
        <p:nvGraphicFramePr>
          <p:cNvPr id="4" name="Table 4">
            <a:extLst>
              <a:ext uri="{FF2B5EF4-FFF2-40B4-BE49-F238E27FC236}">
                <a16:creationId xmlns:a16="http://schemas.microsoft.com/office/drawing/2014/main" id="{6B83CEF0-A54C-46A9-AB97-798D9A95C11C}"/>
              </a:ext>
            </a:extLst>
          </p:cNvPr>
          <p:cNvGraphicFramePr>
            <a:graphicFrameLocks/>
          </p:cNvGraphicFramePr>
          <p:nvPr>
            <p:extLst>
              <p:ext uri="{D42A27DB-BD31-4B8C-83A1-F6EECF244321}">
                <p14:modId xmlns:p14="http://schemas.microsoft.com/office/powerpoint/2010/main" val="599266505"/>
              </p:ext>
            </p:extLst>
          </p:nvPr>
        </p:nvGraphicFramePr>
        <p:xfrm>
          <a:off x="1592317" y="2002220"/>
          <a:ext cx="9601200" cy="222504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100213734"/>
                    </a:ext>
                  </a:extLst>
                </a:gridCol>
                <a:gridCol w="2400300">
                  <a:extLst>
                    <a:ext uri="{9D8B030D-6E8A-4147-A177-3AD203B41FA5}">
                      <a16:colId xmlns:a16="http://schemas.microsoft.com/office/drawing/2014/main" val="917261247"/>
                    </a:ext>
                  </a:extLst>
                </a:gridCol>
                <a:gridCol w="2400300">
                  <a:extLst>
                    <a:ext uri="{9D8B030D-6E8A-4147-A177-3AD203B41FA5}">
                      <a16:colId xmlns:a16="http://schemas.microsoft.com/office/drawing/2014/main" val="2331879181"/>
                    </a:ext>
                  </a:extLst>
                </a:gridCol>
                <a:gridCol w="2400300">
                  <a:extLst>
                    <a:ext uri="{9D8B030D-6E8A-4147-A177-3AD203B41FA5}">
                      <a16:colId xmlns:a16="http://schemas.microsoft.com/office/drawing/2014/main" val="1836924522"/>
                    </a:ext>
                  </a:extLst>
                </a:gridCol>
              </a:tblGrid>
              <a:tr h="370840">
                <a:tc>
                  <a:txBody>
                    <a:bodyPr/>
                    <a:lstStyle/>
                    <a:p>
                      <a:pPr algn="ctr"/>
                      <a:r>
                        <a:rPr lang="en-US" dirty="0"/>
                        <a:t>Source Operand</a:t>
                      </a:r>
                    </a:p>
                  </a:txBody>
                  <a:tcPr/>
                </a:tc>
                <a:tc>
                  <a:txBody>
                    <a:bodyPr/>
                    <a:lstStyle/>
                    <a:p>
                      <a:pPr algn="ctr"/>
                      <a:r>
                        <a:rPr lang="en-US" dirty="0"/>
                        <a:t>Destination Operand</a:t>
                      </a:r>
                    </a:p>
                  </a:txBody>
                  <a:tcPr/>
                </a:tc>
                <a:tc>
                  <a:txBody>
                    <a:bodyPr/>
                    <a:lstStyle/>
                    <a:p>
                      <a:pPr algn="ctr"/>
                      <a:r>
                        <a:rPr lang="en-US" dirty="0" err="1"/>
                        <a:t>Src</a:t>
                      </a:r>
                      <a:r>
                        <a:rPr lang="en-US" dirty="0"/>
                        <a:t>, </a:t>
                      </a:r>
                      <a:r>
                        <a:rPr lang="en-US" dirty="0" err="1"/>
                        <a:t>Dest</a:t>
                      </a:r>
                      <a:endParaRPr lang="en-US" dirty="0"/>
                    </a:p>
                  </a:txBody>
                  <a:tcPr/>
                </a:tc>
                <a:tc>
                  <a:txBody>
                    <a:bodyPr/>
                    <a:lstStyle/>
                    <a:p>
                      <a:pPr algn="ctr"/>
                      <a:r>
                        <a:rPr lang="en-US" dirty="0"/>
                        <a:t>C Equivalent</a:t>
                      </a:r>
                    </a:p>
                  </a:txBody>
                  <a:tcPr/>
                </a:tc>
                <a:extLst>
                  <a:ext uri="{0D108BD9-81ED-4DB2-BD59-A6C34878D82A}">
                    <a16:rowId xmlns:a16="http://schemas.microsoft.com/office/drawing/2014/main" val="636766159"/>
                  </a:ext>
                </a:extLst>
              </a:tr>
              <a:tr h="370840">
                <a:tc>
                  <a:txBody>
                    <a:bodyPr/>
                    <a:lstStyle/>
                    <a:p>
                      <a:pPr algn="ctr"/>
                      <a:r>
                        <a:rPr lang="en-US" dirty="0"/>
                        <a:t>Immediate</a:t>
                      </a:r>
                    </a:p>
                  </a:txBody>
                  <a:tcPr/>
                </a:tc>
                <a:tc>
                  <a:txBody>
                    <a:bodyPr/>
                    <a:lstStyle/>
                    <a:p>
                      <a:pPr algn="ctr"/>
                      <a:r>
                        <a:rPr lang="en-US" dirty="0"/>
                        <a:t>Register</a:t>
                      </a:r>
                    </a:p>
                  </a:txBody>
                  <a:tcPr/>
                </a:tc>
                <a:tc>
                  <a:txBody>
                    <a:bodyPr/>
                    <a:lstStyle/>
                    <a:p>
                      <a:pPr algn="ctr"/>
                      <a:r>
                        <a:rPr lang="en-US" dirty="0" err="1"/>
                        <a:t>movq</a:t>
                      </a:r>
                      <a:r>
                        <a:rPr lang="en-US" dirty="0"/>
                        <a:t> $0x4, %</a:t>
                      </a:r>
                      <a:r>
                        <a:rPr lang="en-US" dirty="0" err="1"/>
                        <a:t>rax</a:t>
                      </a:r>
                      <a:endParaRPr lang="en-US" dirty="0"/>
                    </a:p>
                  </a:txBody>
                  <a:tcPr/>
                </a:tc>
                <a:tc>
                  <a:txBody>
                    <a:bodyPr/>
                    <a:lstStyle/>
                    <a:p>
                      <a:pPr algn="ctr"/>
                      <a:r>
                        <a:rPr lang="en-US" dirty="0"/>
                        <a:t>a = 0x4;</a:t>
                      </a:r>
                    </a:p>
                  </a:txBody>
                  <a:tcPr/>
                </a:tc>
                <a:extLst>
                  <a:ext uri="{0D108BD9-81ED-4DB2-BD59-A6C34878D82A}">
                    <a16:rowId xmlns:a16="http://schemas.microsoft.com/office/drawing/2014/main" val="1272858396"/>
                  </a:ext>
                </a:extLst>
              </a:tr>
              <a:tr h="370840">
                <a:tc>
                  <a:txBody>
                    <a:bodyPr/>
                    <a:lstStyle/>
                    <a:p>
                      <a:pPr algn="ctr"/>
                      <a:r>
                        <a:rPr lang="en-US" dirty="0"/>
                        <a:t>Immediate</a:t>
                      </a:r>
                    </a:p>
                  </a:txBody>
                  <a:tcPr/>
                </a:tc>
                <a:tc>
                  <a:txBody>
                    <a:bodyPr/>
                    <a:lstStyle/>
                    <a:p>
                      <a:pPr algn="ctr"/>
                      <a:r>
                        <a:rPr lang="en-US" dirty="0"/>
                        <a:t>Memory</a:t>
                      </a:r>
                    </a:p>
                  </a:txBody>
                  <a:tcPr/>
                </a:tc>
                <a:tc>
                  <a:txBody>
                    <a:bodyPr/>
                    <a:lstStyle/>
                    <a:p>
                      <a:pPr algn="ctr"/>
                      <a:r>
                        <a:rPr lang="en-US" dirty="0" err="1"/>
                        <a:t>movq</a:t>
                      </a:r>
                      <a:r>
                        <a:rPr lang="en-US" dirty="0"/>
                        <a:t> $-147, (%</a:t>
                      </a:r>
                      <a:r>
                        <a:rPr lang="en-US" dirty="0" err="1"/>
                        <a:t>rax</a:t>
                      </a:r>
                      <a:r>
                        <a:rPr lang="en-US" dirty="0"/>
                        <a:t>)</a:t>
                      </a:r>
                    </a:p>
                  </a:txBody>
                  <a:tcPr/>
                </a:tc>
                <a:tc>
                  <a:txBody>
                    <a:bodyPr/>
                    <a:lstStyle/>
                    <a:p>
                      <a:pPr algn="ctr"/>
                      <a:r>
                        <a:rPr lang="en-US" dirty="0"/>
                        <a:t>*</a:t>
                      </a:r>
                      <a:r>
                        <a:rPr lang="en-US" dirty="0" err="1"/>
                        <a:t>ptr</a:t>
                      </a:r>
                      <a:r>
                        <a:rPr lang="en-US" dirty="0"/>
                        <a:t> = -147</a:t>
                      </a:r>
                    </a:p>
                  </a:txBody>
                  <a:tcPr/>
                </a:tc>
                <a:extLst>
                  <a:ext uri="{0D108BD9-81ED-4DB2-BD59-A6C34878D82A}">
                    <a16:rowId xmlns:a16="http://schemas.microsoft.com/office/drawing/2014/main" val="2172275010"/>
                  </a:ext>
                </a:extLst>
              </a:tr>
              <a:tr h="370840">
                <a:tc>
                  <a:txBody>
                    <a:bodyPr/>
                    <a:lstStyle/>
                    <a:p>
                      <a:pPr algn="ctr"/>
                      <a:r>
                        <a:rPr lang="en-US" dirty="0"/>
                        <a:t>Register</a:t>
                      </a:r>
                    </a:p>
                  </a:txBody>
                  <a:tcPr/>
                </a:tc>
                <a:tc>
                  <a:txBody>
                    <a:bodyPr/>
                    <a:lstStyle/>
                    <a:p>
                      <a:pPr algn="ctr"/>
                      <a:r>
                        <a:rPr lang="en-US" dirty="0"/>
                        <a:t>Register</a:t>
                      </a:r>
                    </a:p>
                  </a:txBody>
                  <a:tcPr/>
                </a:tc>
                <a:tc>
                  <a:txBody>
                    <a:bodyPr/>
                    <a:lstStyle/>
                    <a:p>
                      <a:pPr algn="ctr"/>
                      <a:r>
                        <a:rPr lang="en-US" dirty="0" err="1"/>
                        <a:t>movq</a:t>
                      </a:r>
                      <a:r>
                        <a:rPr lang="en-US" dirty="0"/>
                        <a:t> %</a:t>
                      </a:r>
                      <a:r>
                        <a:rPr lang="en-US" dirty="0" err="1"/>
                        <a:t>rax</a:t>
                      </a:r>
                      <a:r>
                        <a:rPr lang="en-US" dirty="0"/>
                        <a:t>, %</a:t>
                      </a:r>
                      <a:r>
                        <a:rPr lang="en-US" dirty="0" err="1"/>
                        <a:t>rdx</a:t>
                      </a:r>
                      <a:endParaRPr lang="en-US" dirty="0"/>
                    </a:p>
                  </a:txBody>
                  <a:tcPr/>
                </a:tc>
                <a:tc>
                  <a:txBody>
                    <a:bodyPr/>
                    <a:lstStyle/>
                    <a:p>
                      <a:pPr algn="ctr"/>
                      <a:r>
                        <a:rPr lang="en-US" dirty="0" err="1"/>
                        <a:t>dest</a:t>
                      </a:r>
                      <a:r>
                        <a:rPr lang="en-US" dirty="0"/>
                        <a:t> = source</a:t>
                      </a:r>
                    </a:p>
                  </a:txBody>
                  <a:tcPr/>
                </a:tc>
                <a:extLst>
                  <a:ext uri="{0D108BD9-81ED-4DB2-BD59-A6C34878D82A}">
                    <a16:rowId xmlns:a16="http://schemas.microsoft.com/office/drawing/2014/main" val="1103327848"/>
                  </a:ext>
                </a:extLst>
              </a:tr>
              <a:tr h="370840">
                <a:tc>
                  <a:txBody>
                    <a:bodyPr/>
                    <a:lstStyle/>
                    <a:p>
                      <a:pPr algn="ctr"/>
                      <a:r>
                        <a:rPr lang="en-US" dirty="0"/>
                        <a:t>Register</a:t>
                      </a:r>
                    </a:p>
                  </a:txBody>
                  <a:tcPr/>
                </a:tc>
                <a:tc>
                  <a:txBody>
                    <a:bodyPr/>
                    <a:lstStyle/>
                    <a:p>
                      <a:pPr algn="ctr"/>
                      <a:r>
                        <a:rPr lang="en-US" dirty="0"/>
                        <a:t>Memory</a:t>
                      </a:r>
                    </a:p>
                  </a:txBody>
                  <a:tcPr/>
                </a:tc>
                <a:tc>
                  <a:txBody>
                    <a:bodyPr/>
                    <a:lstStyle/>
                    <a:p>
                      <a:pPr algn="ctr"/>
                      <a:r>
                        <a:rPr lang="en-US" dirty="0" err="1"/>
                        <a:t>movq</a:t>
                      </a:r>
                      <a:r>
                        <a:rPr lang="en-US" dirty="0"/>
                        <a:t> %</a:t>
                      </a:r>
                      <a:r>
                        <a:rPr lang="en-US" dirty="0" err="1"/>
                        <a:t>rax</a:t>
                      </a:r>
                      <a:r>
                        <a:rPr lang="en-US" dirty="0"/>
                        <a:t>, (%</a:t>
                      </a:r>
                      <a:r>
                        <a:rPr lang="en-US" dirty="0" err="1"/>
                        <a:t>rdx</a:t>
                      </a:r>
                      <a:r>
                        <a:rPr lang="en-US" dirty="0"/>
                        <a:t>)</a:t>
                      </a:r>
                    </a:p>
                  </a:txBody>
                  <a:tcPr/>
                </a:tc>
                <a:tc>
                  <a:txBody>
                    <a:bodyPr/>
                    <a:lstStyle/>
                    <a:p>
                      <a:pPr algn="ctr"/>
                      <a:r>
                        <a:rPr lang="en-US" dirty="0"/>
                        <a:t>*</a:t>
                      </a:r>
                      <a:r>
                        <a:rPr lang="en-US" dirty="0" err="1"/>
                        <a:t>dest_ptr</a:t>
                      </a:r>
                      <a:r>
                        <a:rPr lang="en-US" dirty="0"/>
                        <a:t> = source</a:t>
                      </a:r>
                    </a:p>
                  </a:txBody>
                  <a:tcPr/>
                </a:tc>
                <a:extLst>
                  <a:ext uri="{0D108BD9-81ED-4DB2-BD59-A6C34878D82A}">
                    <a16:rowId xmlns:a16="http://schemas.microsoft.com/office/drawing/2014/main" val="1223787676"/>
                  </a:ext>
                </a:extLst>
              </a:tr>
              <a:tr h="370840">
                <a:tc>
                  <a:txBody>
                    <a:bodyPr/>
                    <a:lstStyle/>
                    <a:p>
                      <a:pPr algn="ctr"/>
                      <a:r>
                        <a:rPr lang="en-US" dirty="0"/>
                        <a:t>Memory</a:t>
                      </a:r>
                    </a:p>
                  </a:txBody>
                  <a:tcPr/>
                </a:tc>
                <a:tc>
                  <a:txBody>
                    <a:bodyPr/>
                    <a:lstStyle/>
                    <a:p>
                      <a:pPr algn="ctr"/>
                      <a:r>
                        <a:rPr lang="en-US" dirty="0"/>
                        <a:t>Register</a:t>
                      </a:r>
                    </a:p>
                  </a:txBody>
                  <a:tcPr/>
                </a:tc>
                <a:tc>
                  <a:txBody>
                    <a:bodyPr/>
                    <a:lstStyle/>
                    <a:p>
                      <a:pPr algn="ctr"/>
                      <a:r>
                        <a:rPr lang="en-US" dirty="0" err="1"/>
                        <a:t>movq</a:t>
                      </a:r>
                      <a:r>
                        <a:rPr lang="en-US" dirty="0"/>
                        <a:t> (%</a:t>
                      </a:r>
                      <a:r>
                        <a:rPr lang="en-US" dirty="0" err="1"/>
                        <a:t>rax</a:t>
                      </a:r>
                      <a:r>
                        <a:rPr lang="en-US" dirty="0"/>
                        <a:t>), %</a:t>
                      </a:r>
                      <a:r>
                        <a:rPr lang="en-US" dirty="0" err="1"/>
                        <a:t>rdx</a:t>
                      </a:r>
                      <a:endParaRPr lang="en-US" dirty="0"/>
                    </a:p>
                  </a:txBody>
                  <a:tcPr/>
                </a:tc>
                <a:tc>
                  <a:txBody>
                    <a:bodyPr/>
                    <a:lstStyle/>
                    <a:p>
                      <a:pPr algn="ctr"/>
                      <a:r>
                        <a:rPr lang="en-US" dirty="0" err="1"/>
                        <a:t>dest</a:t>
                      </a:r>
                      <a:r>
                        <a:rPr lang="en-US" dirty="0"/>
                        <a:t> = *(</a:t>
                      </a:r>
                      <a:r>
                        <a:rPr lang="en-US" dirty="0" err="1"/>
                        <a:t>ptr_src</a:t>
                      </a:r>
                      <a:r>
                        <a:rPr lang="en-US" dirty="0"/>
                        <a:t>);</a:t>
                      </a:r>
                    </a:p>
                  </a:txBody>
                  <a:tcPr/>
                </a:tc>
                <a:extLst>
                  <a:ext uri="{0D108BD9-81ED-4DB2-BD59-A6C34878D82A}">
                    <a16:rowId xmlns:a16="http://schemas.microsoft.com/office/drawing/2014/main" val="4279949699"/>
                  </a:ext>
                </a:extLst>
              </a:tr>
            </a:tbl>
          </a:graphicData>
        </a:graphic>
      </p:graphicFrame>
      <p:sp>
        <p:nvSpPr>
          <p:cNvPr id="5" name="TextBox 4">
            <a:extLst>
              <a:ext uri="{FF2B5EF4-FFF2-40B4-BE49-F238E27FC236}">
                <a16:creationId xmlns:a16="http://schemas.microsoft.com/office/drawing/2014/main" id="{10EBA4EC-97E1-4492-A24E-C6503906FE34}"/>
              </a:ext>
            </a:extLst>
          </p:cNvPr>
          <p:cNvSpPr txBox="1"/>
          <p:nvPr/>
        </p:nvSpPr>
        <p:spPr>
          <a:xfrm>
            <a:off x="5741186" y="4636023"/>
            <a:ext cx="4154750" cy="646331"/>
          </a:xfrm>
          <a:prstGeom prst="rect">
            <a:avLst/>
          </a:prstGeom>
          <a:noFill/>
        </p:spPr>
        <p:txBody>
          <a:bodyPr wrap="square" rtlCol="0">
            <a:spAutoFit/>
          </a:bodyPr>
          <a:lstStyle/>
          <a:p>
            <a:pPr algn="ctr"/>
            <a:r>
              <a:rPr lang="en-US" dirty="0">
                <a:solidFill>
                  <a:schemeClr val="accent1"/>
                </a:solidFill>
              </a:rPr>
              <a:t>The </a:t>
            </a:r>
            <a:r>
              <a:rPr lang="en-US" dirty="0" err="1">
                <a:solidFill>
                  <a:schemeClr val="accent1"/>
                </a:solidFill>
              </a:rPr>
              <a:t>src</a:t>
            </a:r>
            <a:r>
              <a:rPr lang="en-US" dirty="0">
                <a:solidFill>
                  <a:schemeClr val="accent1"/>
                </a:solidFill>
              </a:rPr>
              <a:t>, </a:t>
            </a:r>
            <a:r>
              <a:rPr lang="en-US" dirty="0" err="1">
                <a:solidFill>
                  <a:schemeClr val="accent1"/>
                </a:solidFill>
              </a:rPr>
              <a:t>dest</a:t>
            </a:r>
            <a:r>
              <a:rPr lang="en-US" dirty="0">
                <a:solidFill>
                  <a:schemeClr val="accent1"/>
                </a:solidFill>
              </a:rPr>
              <a:t> syntax is known as </a:t>
            </a:r>
            <a:r>
              <a:rPr lang="en-US" b="1" dirty="0">
                <a:solidFill>
                  <a:schemeClr val="accent1"/>
                </a:solidFill>
              </a:rPr>
              <a:t>AT&amp;T syntax</a:t>
            </a:r>
            <a:endParaRPr lang="en-US" dirty="0">
              <a:solidFill>
                <a:schemeClr val="accent1"/>
              </a:solidFill>
            </a:endParaRPr>
          </a:p>
        </p:txBody>
      </p:sp>
      <p:cxnSp>
        <p:nvCxnSpPr>
          <p:cNvPr id="6" name="Straight Arrow Connector 5">
            <a:extLst>
              <a:ext uri="{FF2B5EF4-FFF2-40B4-BE49-F238E27FC236}">
                <a16:creationId xmlns:a16="http://schemas.microsoft.com/office/drawing/2014/main" id="{B01D38F2-5C11-4F70-BF4C-DE89EBD272D9}"/>
              </a:ext>
            </a:extLst>
          </p:cNvPr>
          <p:cNvCxnSpPr>
            <a:cxnSpLocks/>
          </p:cNvCxnSpPr>
          <p:nvPr/>
        </p:nvCxnSpPr>
        <p:spPr>
          <a:xfrm flipV="1">
            <a:off x="7627041" y="4258732"/>
            <a:ext cx="0" cy="3983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Basic Memory Addressing Modes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b="1" dirty="0">
                <a:solidFill>
                  <a:schemeClr val="accent1"/>
                </a:solidFill>
                <a:latin typeface="Avenir Next LT Pro Light" panose="020B0304020202020204" pitchFamily="34" charset="0"/>
              </a:rPr>
              <a:t>Indirect: </a:t>
            </a:r>
            <a:r>
              <a:rPr lang="en-US" sz="2000" b="1" dirty="0">
                <a:solidFill>
                  <a:srgbClr val="FF0000"/>
                </a:solidFill>
                <a:latin typeface="Avenir Next LT Pro Light" panose="020B0304020202020204" pitchFamily="34" charset="0"/>
              </a:rPr>
              <a:t>Mem[Reg[R]]</a:t>
            </a:r>
          </a:p>
          <a:p>
            <a:pPr marL="0" indent="0">
              <a:buNone/>
            </a:pPr>
            <a:r>
              <a:rPr lang="en-US" sz="2000" dirty="0">
                <a:solidFill>
                  <a:schemeClr val="accent1"/>
                </a:solidFill>
                <a:latin typeface="Avenir Next LT Pro Light" panose="020B0304020202020204" pitchFamily="34" charset="0"/>
              </a:rPr>
              <a:t>The Data in register </a:t>
            </a:r>
            <a:r>
              <a:rPr lang="en-US" sz="2000" b="1" dirty="0">
                <a:solidFill>
                  <a:schemeClr val="accent1"/>
                </a:solidFill>
                <a:latin typeface="Avenir Next LT Pro Light" panose="020B0304020202020204" pitchFamily="34" charset="0"/>
              </a:rPr>
              <a:t>R </a:t>
            </a:r>
            <a:r>
              <a:rPr lang="en-US" sz="2000" dirty="0">
                <a:solidFill>
                  <a:schemeClr val="accent1"/>
                </a:solidFill>
                <a:latin typeface="Avenir Next LT Pro Light" panose="020B0304020202020204" pitchFamily="34" charset="0"/>
              </a:rPr>
              <a:t>specifies the Memory Address!</a:t>
            </a:r>
          </a:p>
          <a:p>
            <a:pPr>
              <a:buFontTx/>
              <a:buChar char="-"/>
            </a:pPr>
            <a:r>
              <a:rPr lang="en-US" sz="2000" dirty="0">
                <a:solidFill>
                  <a:schemeClr val="accent1"/>
                </a:solidFill>
                <a:latin typeface="Avenir Next LT Pro Light" panose="020B0304020202020204" pitchFamily="34" charset="0"/>
              </a:rPr>
              <a:t>Just like Pointer Dereferencing!!</a:t>
            </a:r>
          </a:p>
          <a:p>
            <a:pPr>
              <a:buFontTx/>
              <a:buChar char="-"/>
            </a:pPr>
            <a:r>
              <a:rPr lang="en-US" sz="2000" dirty="0">
                <a:solidFill>
                  <a:schemeClr val="accent1"/>
                </a:solidFill>
                <a:latin typeface="Avenir Next LT Pro Light" panose="020B0304020202020204" pitchFamily="34" charset="0"/>
              </a:rPr>
              <a:t>Example: </a:t>
            </a:r>
            <a:r>
              <a:rPr lang="en-US" sz="2000" b="1" dirty="0" err="1">
                <a:solidFill>
                  <a:srgbClr val="FF0000"/>
                </a:solidFill>
                <a:latin typeface="Avenir Next LT Pro Light" panose="020B0304020202020204" pitchFamily="34" charset="0"/>
              </a:rPr>
              <a:t>movq</a:t>
            </a:r>
            <a:r>
              <a:rPr lang="en-US" sz="2000" dirty="0">
                <a:solidFill>
                  <a:srgbClr val="FF0000"/>
                </a:solidFill>
                <a:latin typeface="Avenir Next LT Pro Light" panose="020B0304020202020204" pitchFamily="34" charset="0"/>
              </a:rPr>
              <a:t> (%</a:t>
            </a:r>
            <a:r>
              <a:rPr lang="en-US" sz="2000" dirty="0" err="1">
                <a:solidFill>
                  <a:srgbClr val="FF0000"/>
                </a:solidFill>
                <a:latin typeface="Avenir Next LT Pro Light" panose="020B0304020202020204" pitchFamily="34" charset="0"/>
              </a:rPr>
              <a:t>rcx</a:t>
            </a:r>
            <a:r>
              <a:rPr lang="en-US" sz="2000" dirty="0">
                <a:solidFill>
                  <a:srgbClr val="FF0000"/>
                </a:solidFill>
                <a:latin typeface="Avenir Next LT Pro Light" panose="020B0304020202020204" pitchFamily="34" charset="0"/>
              </a:rPr>
              <a:t>), %</a:t>
            </a:r>
            <a:r>
              <a:rPr lang="en-US" sz="2000" dirty="0" err="1">
                <a:solidFill>
                  <a:srgbClr val="FF0000"/>
                </a:solidFill>
                <a:latin typeface="Avenir Next LT Pro Light" panose="020B0304020202020204" pitchFamily="34" charset="0"/>
              </a:rPr>
              <a:t>rax</a:t>
            </a:r>
            <a:endParaRPr lang="en-US" sz="2000" dirty="0">
              <a:solidFill>
                <a:srgbClr val="FF0000"/>
              </a:solidFill>
              <a:latin typeface="Avenir Next LT Pro Light" panose="020B0304020202020204" pitchFamily="34" charset="0"/>
            </a:endParaRPr>
          </a:p>
          <a:p>
            <a:r>
              <a:rPr lang="en-US" sz="2000" b="1" dirty="0">
                <a:solidFill>
                  <a:schemeClr val="accent1"/>
                </a:solidFill>
                <a:latin typeface="Avenir Next LT Pro Light" panose="020B0304020202020204" pitchFamily="34" charset="0"/>
              </a:rPr>
              <a:t>Displacement: </a:t>
            </a:r>
            <a:r>
              <a:rPr lang="en-US" sz="2000" b="1" dirty="0">
                <a:solidFill>
                  <a:srgbClr val="FF0000"/>
                </a:solidFill>
                <a:latin typeface="Avenir Next LT Pro Light" panose="020B0304020202020204" pitchFamily="34" charset="0"/>
              </a:rPr>
              <a:t>Mem[Reg[R] + D]</a:t>
            </a:r>
          </a:p>
          <a:p>
            <a:pPr>
              <a:buFontTx/>
              <a:buChar char="-"/>
            </a:pPr>
            <a:r>
              <a:rPr lang="en-US" sz="2000" dirty="0">
                <a:solidFill>
                  <a:schemeClr val="accent1"/>
                </a:solidFill>
                <a:latin typeface="Avenir Next LT Pro Light" panose="020B0304020202020204" pitchFamily="34" charset="0"/>
              </a:rPr>
              <a:t>Data in register </a:t>
            </a:r>
            <a:r>
              <a:rPr lang="en-US" sz="2000" b="1" dirty="0">
                <a:solidFill>
                  <a:schemeClr val="accent1"/>
                </a:solidFill>
                <a:latin typeface="Avenir Next LT Pro Light" panose="020B0304020202020204" pitchFamily="34" charset="0"/>
              </a:rPr>
              <a:t>R </a:t>
            </a:r>
            <a:r>
              <a:rPr lang="en-US" sz="2000" dirty="0">
                <a:solidFill>
                  <a:schemeClr val="accent1"/>
                </a:solidFill>
                <a:latin typeface="Avenir Next LT Pro Light" panose="020B0304020202020204" pitchFamily="34" charset="0"/>
              </a:rPr>
              <a:t>specifies the start of some memory region!</a:t>
            </a:r>
          </a:p>
          <a:p>
            <a:pPr>
              <a:buFontTx/>
              <a:buChar char="-"/>
            </a:pPr>
            <a:r>
              <a:rPr lang="en-US" sz="2000" dirty="0">
                <a:solidFill>
                  <a:schemeClr val="accent1"/>
                </a:solidFill>
                <a:latin typeface="Avenir Next LT Pro Light" panose="020B0304020202020204" pitchFamily="34" charset="0"/>
              </a:rPr>
              <a:t>Displacement </a:t>
            </a:r>
            <a:r>
              <a:rPr lang="en-US" sz="2000" b="1" dirty="0">
                <a:solidFill>
                  <a:schemeClr val="accent1"/>
                </a:solidFill>
                <a:latin typeface="Avenir Next LT Pro Light" panose="020B0304020202020204" pitchFamily="34" charset="0"/>
              </a:rPr>
              <a:t>D </a:t>
            </a:r>
            <a:r>
              <a:rPr lang="en-US" sz="2000" dirty="0">
                <a:solidFill>
                  <a:schemeClr val="accent1"/>
                </a:solidFill>
                <a:latin typeface="Avenir Next LT Pro Light" panose="020B0304020202020204" pitchFamily="34" charset="0"/>
              </a:rPr>
              <a:t>specifies offset from that address!</a:t>
            </a:r>
          </a:p>
          <a:p>
            <a:pPr>
              <a:buFontTx/>
              <a:buChar char="-"/>
            </a:pPr>
            <a:r>
              <a:rPr lang="en-US" sz="2000" dirty="0">
                <a:solidFill>
                  <a:schemeClr val="accent1"/>
                </a:solidFill>
                <a:latin typeface="Avenir Next LT Pro Light" panose="020B0304020202020204" pitchFamily="34" charset="0"/>
              </a:rPr>
              <a:t>Example: </a:t>
            </a:r>
            <a:r>
              <a:rPr lang="en-US" sz="2000" b="1" dirty="0" err="1">
                <a:solidFill>
                  <a:srgbClr val="FF0000"/>
                </a:solidFill>
                <a:latin typeface="Avenir Next LT Pro Light" panose="020B0304020202020204" pitchFamily="34" charset="0"/>
              </a:rPr>
              <a:t>movq</a:t>
            </a:r>
            <a:r>
              <a:rPr lang="en-US" sz="2000" b="1" dirty="0">
                <a:solidFill>
                  <a:srgbClr val="FF0000"/>
                </a:solidFill>
                <a:latin typeface="Avenir Next LT Pro Light" panose="020B0304020202020204" pitchFamily="34" charset="0"/>
              </a:rPr>
              <a:t> </a:t>
            </a:r>
            <a:r>
              <a:rPr lang="en-US" sz="2000" dirty="0">
                <a:solidFill>
                  <a:srgbClr val="FF0000"/>
                </a:solidFill>
                <a:latin typeface="Avenir Next LT Pro Light" panose="020B0304020202020204" pitchFamily="34" charset="0"/>
              </a:rPr>
              <a:t>8(%</a:t>
            </a:r>
            <a:r>
              <a:rPr lang="en-US" sz="2000" dirty="0" err="1">
                <a:solidFill>
                  <a:srgbClr val="FF0000"/>
                </a:solidFill>
                <a:latin typeface="Avenir Next LT Pro Light" panose="020B0304020202020204" pitchFamily="34" charset="0"/>
              </a:rPr>
              <a:t>rbp</a:t>
            </a:r>
            <a:r>
              <a:rPr lang="en-US" sz="2000" dirty="0">
                <a:solidFill>
                  <a:srgbClr val="FF0000"/>
                </a:solidFill>
                <a:latin typeface="Avenir Next LT Pro Light" panose="020B0304020202020204" pitchFamily="34" charset="0"/>
              </a:rPr>
              <a:t>), %</a:t>
            </a:r>
            <a:r>
              <a:rPr lang="en-US" sz="2000" dirty="0" err="1">
                <a:solidFill>
                  <a:srgbClr val="FF0000"/>
                </a:solidFill>
                <a:latin typeface="Avenir Next LT Pro Light" panose="020B0304020202020204" pitchFamily="34" charset="0"/>
              </a:rPr>
              <a:t>rdx</a:t>
            </a:r>
            <a:endParaRPr lang="en-US" sz="2000" dirty="0">
              <a:solidFill>
                <a:srgbClr val="FF0000"/>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310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Complete Memory Addressing Modes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b="1" dirty="0">
                <a:solidFill>
                  <a:schemeClr val="accent1"/>
                </a:solidFill>
                <a:latin typeface="Avenir Next LT Pro Light" panose="020B0304020202020204" pitchFamily="34" charset="0"/>
              </a:rPr>
              <a:t>General:</a:t>
            </a:r>
          </a:p>
          <a:p>
            <a:pPr marL="0" indent="0">
              <a:buNone/>
            </a:pPr>
            <a:r>
              <a:rPr lang="en-US" sz="2000" b="1" dirty="0">
                <a:solidFill>
                  <a:schemeClr val="accent1"/>
                </a:solidFill>
                <a:latin typeface="Avenir Next LT Pro Light" panose="020B0304020202020204" pitchFamily="34" charset="0"/>
              </a:rPr>
              <a:t>D(Rb, Ri, S):</a:t>
            </a:r>
            <a:r>
              <a:rPr lang="en-US" sz="2000" dirty="0">
                <a:solidFill>
                  <a:schemeClr val="accent1"/>
                </a:solidFill>
                <a:latin typeface="Avenir Next LT Pro Light" panose="020B0304020202020204" pitchFamily="34" charset="0"/>
              </a:rPr>
              <a:t> </a:t>
            </a:r>
            <a:r>
              <a:rPr lang="en-US" sz="2000" b="1" dirty="0">
                <a:solidFill>
                  <a:schemeClr val="accent1"/>
                </a:solidFill>
                <a:latin typeface="Avenir Next LT Pro Light" panose="020B0304020202020204" pitchFamily="34" charset="0"/>
              </a:rPr>
              <a:t>Mem[Reg[Rb]+ Reg[Ri]*S+D]</a:t>
            </a:r>
          </a:p>
          <a:p>
            <a:pPr marL="457200" indent="-457200">
              <a:buAutoNum type="arabicParenR"/>
            </a:pPr>
            <a:r>
              <a:rPr lang="en-US" sz="2000" b="1" dirty="0">
                <a:solidFill>
                  <a:schemeClr val="accent1"/>
                </a:solidFill>
                <a:latin typeface="Avenir Next LT Pro Light" panose="020B0304020202020204" pitchFamily="34" charset="0"/>
              </a:rPr>
              <a:t>Rb: Base Register </a:t>
            </a:r>
            <a:r>
              <a:rPr lang="en-US" sz="2000" dirty="0">
                <a:solidFill>
                  <a:schemeClr val="accent1"/>
                </a:solidFill>
                <a:latin typeface="Avenir Next LT Pro Light" panose="020B0304020202020204" pitchFamily="34" charset="0"/>
              </a:rPr>
              <a:t>(any register)</a:t>
            </a:r>
          </a:p>
          <a:p>
            <a:pPr marL="457200" indent="-457200">
              <a:buAutoNum type="arabicParenR"/>
            </a:pPr>
            <a:r>
              <a:rPr lang="en-US" sz="2000" b="1" dirty="0">
                <a:solidFill>
                  <a:schemeClr val="accent1"/>
                </a:solidFill>
                <a:latin typeface="Avenir Next LT Pro Light" panose="020B0304020202020204" pitchFamily="34" charset="0"/>
              </a:rPr>
              <a:t>Ri: Index Register </a:t>
            </a:r>
            <a:r>
              <a:rPr lang="en-US" sz="2000" dirty="0">
                <a:solidFill>
                  <a:schemeClr val="accent1"/>
                </a:solidFill>
                <a:latin typeface="Avenir Next LT Pro Light" panose="020B0304020202020204" pitchFamily="34" charset="0"/>
              </a:rPr>
              <a:t>(any register </a:t>
            </a:r>
            <a:r>
              <a:rPr lang="en-US" sz="2000" b="1" dirty="0">
                <a:solidFill>
                  <a:schemeClr val="accent1"/>
                </a:solidFill>
                <a:latin typeface="Avenir Next LT Pro Light" panose="020B0304020202020204" pitchFamily="34" charset="0"/>
              </a:rPr>
              <a:t>except %</a:t>
            </a:r>
            <a:r>
              <a:rPr lang="en-US" sz="2000" b="1" dirty="0" err="1">
                <a:solidFill>
                  <a:schemeClr val="accent1"/>
                </a:solidFill>
                <a:latin typeface="Avenir Next LT Pro Light" panose="020B0304020202020204" pitchFamily="34" charset="0"/>
              </a:rPr>
              <a:t>rsp</a:t>
            </a:r>
            <a:r>
              <a:rPr lang="en-US" sz="2000" dirty="0">
                <a:solidFill>
                  <a:schemeClr val="accent1"/>
                </a:solidFill>
                <a:latin typeface="Avenir Next LT Pro Light" panose="020B0304020202020204" pitchFamily="34" charset="0"/>
              </a:rPr>
              <a:t>)</a:t>
            </a:r>
          </a:p>
          <a:p>
            <a:pPr marL="457200" indent="-457200">
              <a:buAutoNum type="arabicParenR"/>
            </a:pPr>
            <a:r>
              <a:rPr lang="en-US" sz="2000" b="1" dirty="0">
                <a:solidFill>
                  <a:schemeClr val="accent1"/>
                </a:solidFill>
                <a:latin typeface="Avenir Next LT Pro Light" panose="020B0304020202020204" pitchFamily="34" charset="0"/>
              </a:rPr>
              <a:t>S: Scaling Factor (</a:t>
            </a:r>
            <a:r>
              <a:rPr lang="en-US" sz="2000" dirty="0">
                <a:solidFill>
                  <a:schemeClr val="accent1"/>
                </a:solidFill>
                <a:latin typeface="Avenir Next LT Pro Light" panose="020B0304020202020204" pitchFamily="34" charset="0"/>
              </a:rPr>
              <a:t>1,2,4,8 (align to type you’re working with))</a:t>
            </a:r>
          </a:p>
          <a:p>
            <a:pPr marL="457200" indent="-457200">
              <a:buAutoNum type="arabicParenR"/>
            </a:pPr>
            <a:r>
              <a:rPr lang="en-US" sz="2000" b="1" dirty="0">
                <a:solidFill>
                  <a:schemeClr val="accent1"/>
                </a:solidFill>
                <a:latin typeface="Avenir Next LT Pro Light" panose="020B0304020202020204" pitchFamily="34" charset="0"/>
              </a:rPr>
              <a:t>D: Displacement Value </a:t>
            </a:r>
            <a:r>
              <a:rPr lang="en-US" sz="2000" dirty="0">
                <a:solidFill>
                  <a:schemeClr val="accent1"/>
                </a:solidFill>
                <a:latin typeface="Avenir Next LT Pro Light" panose="020B0304020202020204" pitchFamily="34" charset="0"/>
              </a:rPr>
              <a:t>(aka the </a:t>
            </a:r>
            <a:r>
              <a:rPr lang="en-US" sz="2000" b="1" dirty="0">
                <a:solidFill>
                  <a:schemeClr val="accent1"/>
                </a:solidFill>
                <a:latin typeface="Avenir Next LT Pro Light" panose="020B0304020202020204" pitchFamily="34" charset="0"/>
              </a:rPr>
              <a:t>immediate</a:t>
            </a:r>
            <a:r>
              <a:rPr lang="en-US" sz="2000" dirty="0">
                <a:solidFill>
                  <a:schemeClr val="accent1"/>
                </a:solidFill>
                <a:latin typeface="Avenir Next LT Pro Light" panose="020B0304020202020204" pitchFamily="34" charset="0"/>
              </a:rPr>
              <a:t>)</a:t>
            </a:r>
          </a:p>
          <a:p>
            <a:r>
              <a:rPr lang="en-US" sz="2000" b="1" dirty="0">
                <a:solidFill>
                  <a:schemeClr val="accent1"/>
                </a:solidFill>
                <a:latin typeface="Avenir Next LT Pro Light" panose="020B0304020202020204" pitchFamily="34" charset="0"/>
              </a:rPr>
              <a:t>Special Cases:</a:t>
            </a:r>
          </a:p>
          <a:p>
            <a:pPr marL="0" indent="0">
              <a:buNone/>
            </a:pPr>
            <a:endParaRPr lang="en-US" sz="2000" dirty="0">
              <a:solidFill>
                <a:schemeClr val="accent1"/>
              </a:solidFill>
              <a:latin typeface="Avenir Next LT Pro Light" panose="020B0304020202020204" pitchFamily="34" charset="0"/>
            </a:endParaRPr>
          </a:p>
        </p:txBody>
      </p:sp>
      <p:graphicFrame>
        <p:nvGraphicFramePr>
          <p:cNvPr id="4" name="Table 4">
            <a:extLst>
              <a:ext uri="{FF2B5EF4-FFF2-40B4-BE49-F238E27FC236}">
                <a16:creationId xmlns:a16="http://schemas.microsoft.com/office/drawing/2014/main" id="{EC1E0BDC-3B40-4AB2-9624-0C284FE81103}"/>
              </a:ext>
            </a:extLst>
          </p:cNvPr>
          <p:cNvGraphicFramePr>
            <a:graphicFrameLocks noGrp="1"/>
          </p:cNvGraphicFramePr>
          <p:nvPr>
            <p:extLst>
              <p:ext uri="{D42A27DB-BD31-4B8C-83A1-F6EECF244321}">
                <p14:modId xmlns:p14="http://schemas.microsoft.com/office/powerpoint/2010/main" val="2415639433"/>
              </p:ext>
            </p:extLst>
          </p:nvPr>
        </p:nvGraphicFramePr>
        <p:xfrm>
          <a:off x="1884753" y="4257680"/>
          <a:ext cx="8127999" cy="181926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42581306"/>
                    </a:ext>
                  </a:extLst>
                </a:gridCol>
                <a:gridCol w="3124282">
                  <a:extLst>
                    <a:ext uri="{9D8B030D-6E8A-4147-A177-3AD203B41FA5}">
                      <a16:colId xmlns:a16="http://schemas.microsoft.com/office/drawing/2014/main" val="300581460"/>
                    </a:ext>
                  </a:extLst>
                </a:gridCol>
                <a:gridCol w="2294384">
                  <a:extLst>
                    <a:ext uri="{9D8B030D-6E8A-4147-A177-3AD203B41FA5}">
                      <a16:colId xmlns:a16="http://schemas.microsoft.com/office/drawing/2014/main" val="2455774396"/>
                    </a:ext>
                  </a:extLst>
                </a:gridCol>
              </a:tblGrid>
              <a:tr h="335904">
                <a:tc>
                  <a:txBody>
                    <a:bodyPr/>
                    <a:lstStyle/>
                    <a:p>
                      <a:pPr algn="ctr"/>
                      <a:r>
                        <a:rPr lang="en-US" dirty="0"/>
                        <a:t>Form</a:t>
                      </a:r>
                    </a:p>
                  </a:txBody>
                  <a:tcPr/>
                </a:tc>
                <a:tc>
                  <a:txBody>
                    <a:bodyPr/>
                    <a:lstStyle/>
                    <a:p>
                      <a:pPr algn="ctr"/>
                      <a:r>
                        <a:rPr lang="en-US" dirty="0"/>
                        <a:t>Meaning</a:t>
                      </a:r>
                    </a:p>
                  </a:txBody>
                  <a:tcPr/>
                </a:tc>
                <a:tc>
                  <a:txBody>
                    <a:bodyPr/>
                    <a:lstStyle/>
                    <a:p>
                      <a:pPr algn="ctr"/>
                      <a:r>
                        <a:rPr lang="en-US" dirty="0"/>
                        <a:t>Special Case</a:t>
                      </a:r>
                    </a:p>
                  </a:txBody>
                  <a:tcPr/>
                </a:tc>
                <a:extLst>
                  <a:ext uri="{0D108BD9-81ED-4DB2-BD59-A6C34878D82A}">
                    <a16:rowId xmlns:a16="http://schemas.microsoft.com/office/drawing/2014/main" val="1374394051"/>
                  </a:ext>
                </a:extLst>
              </a:tr>
              <a:tr h="370840">
                <a:tc>
                  <a:txBody>
                    <a:bodyPr/>
                    <a:lstStyle/>
                    <a:p>
                      <a:pPr algn="ctr"/>
                      <a:r>
                        <a:rPr lang="en-US" dirty="0"/>
                        <a:t>D(</a:t>
                      </a:r>
                      <a:r>
                        <a:rPr lang="en-US" dirty="0" err="1"/>
                        <a:t>Rb</a:t>
                      </a:r>
                      <a:r>
                        <a:rPr lang="en-US" dirty="0"/>
                        <a:t>, Ri)</a:t>
                      </a:r>
                    </a:p>
                  </a:txBody>
                  <a:tcPr/>
                </a:tc>
                <a:tc>
                  <a:txBody>
                    <a:bodyPr/>
                    <a:lstStyle/>
                    <a:p>
                      <a:pPr algn="ctr"/>
                      <a:r>
                        <a:rPr lang="en-US" dirty="0"/>
                        <a:t>Mem[Reg[</a:t>
                      </a:r>
                      <a:r>
                        <a:rPr lang="en-US" dirty="0" err="1"/>
                        <a:t>Rb</a:t>
                      </a:r>
                      <a:r>
                        <a:rPr lang="en-US" dirty="0"/>
                        <a:t>] + Reg[Ri] + D]</a:t>
                      </a:r>
                    </a:p>
                  </a:txBody>
                  <a:tcPr/>
                </a:tc>
                <a:tc>
                  <a:txBody>
                    <a:bodyPr/>
                    <a:lstStyle/>
                    <a:p>
                      <a:pPr algn="ctr"/>
                      <a:r>
                        <a:rPr lang="en-US" dirty="0"/>
                        <a:t>(S = 1)</a:t>
                      </a:r>
                    </a:p>
                  </a:txBody>
                  <a:tcPr/>
                </a:tc>
                <a:extLst>
                  <a:ext uri="{0D108BD9-81ED-4DB2-BD59-A6C34878D82A}">
                    <a16:rowId xmlns:a16="http://schemas.microsoft.com/office/drawing/2014/main" val="570486476"/>
                  </a:ext>
                </a:extLst>
              </a:tr>
              <a:tr h="370840">
                <a:tc>
                  <a:txBody>
                    <a:bodyPr/>
                    <a:lstStyle/>
                    <a:p>
                      <a:pPr algn="ctr"/>
                      <a:r>
                        <a:rPr lang="en-US" dirty="0"/>
                        <a:t>(</a:t>
                      </a:r>
                      <a:r>
                        <a:rPr lang="en-US" dirty="0" err="1"/>
                        <a:t>Rb</a:t>
                      </a:r>
                      <a:r>
                        <a:rPr lang="en-US" dirty="0"/>
                        <a:t>, Ri, S)</a:t>
                      </a:r>
                    </a:p>
                  </a:txBody>
                  <a:tcPr/>
                </a:tc>
                <a:tc>
                  <a:txBody>
                    <a:bodyPr/>
                    <a:lstStyle/>
                    <a:p>
                      <a:pPr algn="ctr"/>
                      <a:r>
                        <a:rPr lang="en-US" dirty="0"/>
                        <a:t>Mem[Reg[</a:t>
                      </a:r>
                      <a:r>
                        <a:rPr lang="en-US" dirty="0" err="1"/>
                        <a:t>Rb</a:t>
                      </a:r>
                      <a:r>
                        <a:rPr lang="en-US" dirty="0"/>
                        <a:t>] + Reg[Ri]*S]</a:t>
                      </a:r>
                    </a:p>
                  </a:txBody>
                  <a:tcPr/>
                </a:tc>
                <a:tc>
                  <a:txBody>
                    <a:bodyPr/>
                    <a:lstStyle/>
                    <a:p>
                      <a:pPr algn="ctr"/>
                      <a:r>
                        <a:rPr lang="en-US" dirty="0"/>
                        <a:t>(D = 0)</a:t>
                      </a:r>
                    </a:p>
                  </a:txBody>
                  <a:tcPr/>
                </a:tc>
                <a:extLst>
                  <a:ext uri="{0D108BD9-81ED-4DB2-BD59-A6C34878D82A}">
                    <a16:rowId xmlns:a16="http://schemas.microsoft.com/office/drawing/2014/main" val="2927354125"/>
                  </a:ext>
                </a:extLst>
              </a:tr>
              <a:tr h="370840">
                <a:tc>
                  <a:txBody>
                    <a:bodyPr/>
                    <a:lstStyle/>
                    <a:p>
                      <a:pPr algn="ctr"/>
                      <a:r>
                        <a:rPr lang="en-US" dirty="0"/>
                        <a:t>(</a:t>
                      </a:r>
                      <a:r>
                        <a:rPr lang="en-US" dirty="0" err="1"/>
                        <a:t>Rb</a:t>
                      </a:r>
                      <a:r>
                        <a:rPr lang="en-US" dirty="0"/>
                        <a:t>, Ri)</a:t>
                      </a:r>
                    </a:p>
                  </a:txBody>
                  <a:tcPr/>
                </a:tc>
                <a:tc>
                  <a:txBody>
                    <a:bodyPr/>
                    <a:lstStyle/>
                    <a:p>
                      <a:pPr algn="ctr"/>
                      <a:r>
                        <a:rPr lang="en-US" dirty="0"/>
                        <a:t>Mem[Reg[</a:t>
                      </a:r>
                      <a:r>
                        <a:rPr lang="en-US" dirty="0" err="1"/>
                        <a:t>Rb</a:t>
                      </a:r>
                      <a:r>
                        <a:rPr lang="en-US" dirty="0"/>
                        <a:t>] + Reg[Ri]]</a:t>
                      </a:r>
                    </a:p>
                  </a:txBody>
                  <a:tcPr/>
                </a:tc>
                <a:tc>
                  <a:txBody>
                    <a:bodyPr/>
                    <a:lstStyle/>
                    <a:p>
                      <a:pPr algn="ctr"/>
                      <a:r>
                        <a:rPr lang="en-US" dirty="0"/>
                        <a:t>(S = 1, D = 0)</a:t>
                      </a:r>
                    </a:p>
                  </a:txBody>
                  <a:tcPr/>
                </a:tc>
                <a:extLst>
                  <a:ext uri="{0D108BD9-81ED-4DB2-BD59-A6C34878D82A}">
                    <a16:rowId xmlns:a16="http://schemas.microsoft.com/office/drawing/2014/main" val="2788298381"/>
                  </a:ext>
                </a:extLst>
              </a:tr>
              <a:tr h="370840">
                <a:tc>
                  <a:txBody>
                    <a:bodyPr/>
                    <a:lstStyle/>
                    <a:p>
                      <a:pPr algn="ctr"/>
                      <a:r>
                        <a:rPr lang="en-US" dirty="0"/>
                        <a:t>(, Ri, S)</a:t>
                      </a:r>
                    </a:p>
                  </a:txBody>
                  <a:tcPr/>
                </a:tc>
                <a:tc>
                  <a:txBody>
                    <a:bodyPr/>
                    <a:lstStyle/>
                    <a:p>
                      <a:pPr algn="ctr"/>
                      <a:r>
                        <a:rPr lang="en-US" dirty="0"/>
                        <a:t>Mem[Reg[Ri] * S]</a:t>
                      </a:r>
                    </a:p>
                  </a:txBody>
                  <a:tcPr/>
                </a:tc>
                <a:tc>
                  <a:txBody>
                    <a:bodyPr/>
                    <a:lstStyle/>
                    <a:p>
                      <a:pPr algn="ctr"/>
                      <a:r>
                        <a:rPr lang="en-US" dirty="0"/>
                        <a:t>(</a:t>
                      </a:r>
                      <a:r>
                        <a:rPr lang="en-US" dirty="0" err="1"/>
                        <a:t>Rb</a:t>
                      </a:r>
                      <a:r>
                        <a:rPr lang="en-US" dirty="0"/>
                        <a:t> = 0, D = 0)</a:t>
                      </a:r>
                    </a:p>
                  </a:txBody>
                  <a:tcPr/>
                </a:tc>
                <a:extLst>
                  <a:ext uri="{0D108BD9-81ED-4DB2-BD59-A6C34878D82A}">
                    <a16:rowId xmlns:a16="http://schemas.microsoft.com/office/drawing/2014/main" val="3736984858"/>
                  </a:ext>
                </a:extLst>
              </a:tr>
            </a:tbl>
          </a:graphicData>
        </a:graphic>
      </p:graphicFrame>
    </p:spTree>
    <p:extLst>
      <p:ext uri="{BB962C8B-B14F-4D97-AF65-F5344CB8AC3E}">
        <p14:creationId xmlns:p14="http://schemas.microsoft.com/office/powerpoint/2010/main" val="31780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Examples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pPr marL="0" indent="0">
              <a:buNone/>
            </a:pPr>
            <a:r>
              <a:rPr lang="en-US" sz="2000" dirty="0">
                <a:solidFill>
                  <a:schemeClr val="accent1"/>
                </a:solidFill>
                <a:latin typeface="Avenir Next LT Pro Light" panose="020B0304020202020204" pitchFamily="34" charset="0"/>
              </a:rPr>
              <a:t>What is the C equivalent of the following:</a:t>
            </a:r>
          </a:p>
          <a:p>
            <a:pPr marL="0" indent="0">
              <a:buNone/>
            </a:pPr>
            <a:r>
              <a:rPr lang="en-US" sz="2000" dirty="0">
                <a:solidFill>
                  <a:schemeClr val="accent1"/>
                </a:solidFill>
                <a:latin typeface="Avenir Next LT Pro Light" panose="020B0304020202020204" pitchFamily="34" charset="0"/>
              </a:rPr>
              <a:t>-0x4(%</a:t>
            </a:r>
            <a:r>
              <a:rPr lang="en-US" sz="2000" dirty="0" err="1">
                <a:solidFill>
                  <a:schemeClr val="accent1"/>
                </a:solidFill>
                <a:latin typeface="Avenir Next LT Pro Light" panose="020B0304020202020204" pitchFamily="34" charset="0"/>
              </a:rPr>
              <a:t>rsp</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rbp</a:t>
            </a:r>
            <a:r>
              <a:rPr lang="en-US" sz="2000" dirty="0">
                <a:solidFill>
                  <a:schemeClr val="accent1"/>
                </a:solidFill>
                <a:latin typeface="Avenir Next LT Pro Light" panose="020B0304020202020204" pitchFamily="34" charset="0"/>
              </a:rPr>
              <a:t>, 8)</a:t>
            </a:r>
          </a:p>
          <a:p>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rsp</a:t>
            </a:r>
            <a:r>
              <a:rPr lang="en-US" sz="2000" dirty="0">
                <a:solidFill>
                  <a:schemeClr val="accent1"/>
                </a:solidFill>
                <a:latin typeface="Avenir Next LT Pro Light" panose="020B0304020202020204" pitchFamily="34" charset="0"/>
              </a:rPr>
              <a:t> + (</a:t>
            </a:r>
            <a:r>
              <a:rPr lang="en-US" sz="2000" dirty="0" err="1">
                <a:solidFill>
                  <a:schemeClr val="accent1"/>
                </a:solidFill>
                <a:latin typeface="Avenir Next LT Pro Light" panose="020B0304020202020204" pitchFamily="34" charset="0"/>
              </a:rPr>
              <a:t>rbp</a:t>
            </a:r>
            <a:r>
              <a:rPr lang="en-US" sz="2000" dirty="0">
                <a:solidFill>
                  <a:schemeClr val="accent1"/>
                </a:solidFill>
                <a:latin typeface="Avenir Next LT Pro Light" panose="020B0304020202020204" pitchFamily="34" charset="0"/>
              </a:rPr>
              <a:t>*8) -0x4)</a:t>
            </a:r>
          </a:p>
          <a:p>
            <a:pPr marL="0" indent="0">
              <a:buNone/>
            </a:pPr>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rdx</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rbx</a:t>
            </a:r>
            <a:r>
              <a:rPr lang="en-US" sz="2000" dirty="0">
                <a:solidFill>
                  <a:schemeClr val="accent1"/>
                </a:solidFill>
                <a:latin typeface="Avenir Next LT Pro Light" panose="020B0304020202020204" pitchFamily="34" charset="0"/>
              </a:rPr>
              <a:t>)</a:t>
            </a:r>
          </a:p>
          <a:p>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rdx</a:t>
            </a:r>
            <a:r>
              <a:rPr lang="en-US" sz="2000" dirty="0">
                <a:solidFill>
                  <a:schemeClr val="accent1"/>
                </a:solidFill>
                <a:latin typeface="Avenir Next LT Pro Light" panose="020B0304020202020204" pitchFamily="34" charset="0"/>
              </a:rPr>
              <a:t> + </a:t>
            </a:r>
            <a:r>
              <a:rPr lang="en-US" sz="2000" dirty="0" err="1">
                <a:solidFill>
                  <a:schemeClr val="accent1"/>
                </a:solidFill>
                <a:latin typeface="Avenir Next LT Pro Light" panose="020B0304020202020204" pitchFamily="34" charset="0"/>
              </a:rPr>
              <a:t>rbx</a:t>
            </a:r>
            <a:r>
              <a:rPr lang="en-US" sz="2000" dirty="0">
                <a:solidFill>
                  <a:schemeClr val="accent1"/>
                </a:solidFill>
                <a:latin typeface="Avenir Next LT Pro Light" panose="020B0304020202020204" pitchFamily="34" charset="0"/>
              </a:rPr>
              <a:t>)</a:t>
            </a:r>
          </a:p>
          <a:p>
            <a:pPr marL="0" indent="0">
              <a:buNone/>
            </a:pPr>
            <a:r>
              <a:rPr lang="en-US" sz="2000" dirty="0">
                <a:solidFill>
                  <a:schemeClr val="accent1"/>
                </a:solidFill>
                <a:latin typeface="Avenir Next LT Pro Light" panose="020B0304020202020204" pitchFamily="34" charset="0"/>
              </a:rPr>
              <a:t>0x8(, %</a:t>
            </a:r>
            <a:r>
              <a:rPr lang="en-US" sz="2000" dirty="0" err="1">
                <a:solidFill>
                  <a:schemeClr val="accent1"/>
                </a:solidFill>
                <a:latin typeface="Avenir Next LT Pro Light" panose="020B0304020202020204" pitchFamily="34" charset="0"/>
              </a:rPr>
              <a:t>rax</a:t>
            </a:r>
            <a:r>
              <a:rPr lang="en-US" sz="2000" dirty="0">
                <a:solidFill>
                  <a:schemeClr val="accent1"/>
                </a:solidFill>
                <a:latin typeface="Avenir Next LT Pro Light" panose="020B0304020202020204" pitchFamily="34" charset="0"/>
              </a:rPr>
              <a:t>, 4)</a:t>
            </a:r>
          </a:p>
          <a:p>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rax</a:t>
            </a:r>
            <a:r>
              <a:rPr lang="en-US" sz="2000" dirty="0">
                <a:solidFill>
                  <a:schemeClr val="accent1"/>
                </a:solidFill>
                <a:latin typeface="Avenir Next LT Pro Light" panose="020B0304020202020204" pitchFamily="34" charset="0"/>
              </a:rPr>
              <a:t>*4 + 8)</a:t>
            </a: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7987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More Address Computation</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a:solidFill>
                  <a:schemeClr val="accent1"/>
                </a:solidFill>
                <a:latin typeface="Avenir Next LT Pro Light" panose="020B0304020202020204" pitchFamily="34" charset="0"/>
              </a:rPr>
              <a:t>If not specified, the default values are: </a:t>
            </a:r>
            <a:r>
              <a:rPr lang="en-US" sz="2000" b="1" dirty="0">
                <a:solidFill>
                  <a:schemeClr val="accent1"/>
                </a:solidFill>
                <a:latin typeface="Avenir Next LT Pro Light" panose="020B0304020202020204" pitchFamily="34" charset="0"/>
              </a:rPr>
              <a:t>S = 1, D = 0, Reg[Rb] = 0, Reg[Ri] = 0</a:t>
            </a:r>
          </a:p>
          <a:p>
            <a:pPr marL="0" indent="0">
              <a:buNone/>
            </a:pPr>
            <a:r>
              <a:rPr lang="en-US" sz="2000" dirty="0">
                <a:solidFill>
                  <a:schemeClr val="accent1"/>
                </a:solidFill>
                <a:latin typeface="Avenir Next LT Pro Light" panose="020B0304020202020204" pitchFamily="34" charset="0"/>
              </a:rPr>
              <a:t>Assuming </a:t>
            </a:r>
            <a:r>
              <a:rPr lang="en-US" sz="2000" b="1" dirty="0">
                <a:solidFill>
                  <a:schemeClr val="accent1"/>
                </a:solidFill>
                <a:latin typeface="Avenir Next LT Pro Light" panose="020B0304020202020204" pitchFamily="34" charset="0"/>
              </a:rPr>
              <a:t>%</a:t>
            </a:r>
            <a:r>
              <a:rPr lang="en-US" sz="2000" b="1" dirty="0" err="1">
                <a:solidFill>
                  <a:schemeClr val="accent1"/>
                </a:solidFill>
                <a:latin typeface="Avenir Next LT Pro Light" panose="020B0304020202020204" pitchFamily="34" charset="0"/>
              </a:rPr>
              <a:t>rdx</a:t>
            </a:r>
            <a:r>
              <a:rPr lang="en-US" sz="2000" b="1" dirty="0">
                <a:solidFill>
                  <a:schemeClr val="accent1"/>
                </a:solidFill>
                <a:latin typeface="Avenir Next LT Pro Light" panose="020B0304020202020204" pitchFamily="34" charset="0"/>
              </a:rPr>
              <a:t> = 0xf000, %</a:t>
            </a:r>
            <a:r>
              <a:rPr lang="en-US" sz="2000" b="1" dirty="0" err="1">
                <a:solidFill>
                  <a:schemeClr val="accent1"/>
                </a:solidFill>
                <a:latin typeface="Avenir Next LT Pro Light" panose="020B0304020202020204" pitchFamily="34" charset="0"/>
              </a:rPr>
              <a:t>rcx</a:t>
            </a:r>
            <a:r>
              <a:rPr lang="en-US" sz="2000" b="1" dirty="0">
                <a:solidFill>
                  <a:schemeClr val="accent1"/>
                </a:solidFill>
                <a:latin typeface="Avenir Next LT Pro Light" panose="020B0304020202020204" pitchFamily="34" charset="0"/>
              </a:rPr>
              <a:t> = 0x0100:</a:t>
            </a: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p:txBody>
      </p:sp>
      <p:graphicFrame>
        <p:nvGraphicFramePr>
          <p:cNvPr id="4" name="Table 4">
            <a:extLst>
              <a:ext uri="{FF2B5EF4-FFF2-40B4-BE49-F238E27FC236}">
                <a16:creationId xmlns:a16="http://schemas.microsoft.com/office/drawing/2014/main" id="{73853540-3FDD-4F88-8F12-7BB510B35040}"/>
              </a:ext>
            </a:extLst>
          </p:cNvPr>
          <p:cNvGraphicFramePr>
            <a:graphicFrameLocks noGrp="1"/>
          </p:cNvGraphicFramePr>
          <p:nvPr>
            <p:extLst>
              <p:ext uri="{D42A27DB-BD31-4B8C-83A1-F6EECF244321}">
                <p14:modId xmlns:p14="http://schemas.microsoft.com/office/powerpoint/2010/main" val="2244802547"/>
              </p:ext>
            </p:extLst>
          </p:nvPr>
        </p:nvGraphicFramePr>
        <p:xfrm>
          <a:off x="1295400" y="2501900"/>
          <a:ext cx="9601200" cy="18542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548646421"/>
                    </a:ext>
                  </a:extLst>
                </a:gridCol>
                <a:gridCol w="3200400">
                  <a:extLst>
                    <a:ext uri="{9D8B030D-6E8A-4147-A177-3AD203B41FA5}">
                      <a16:colId xmlns:a16="http://schemas.microsoft.com/office/drawing/2014/main" val="2339366893"/>
                    </a:ext>
                  </a:extLst>
                </a:gridCol>
                <a:gridCol w="3200400">
                  <a:extLst>
                    <a:ext uri="{9D8B030D-6E8A-4147-A177-3AD203B41FA5}">
                      <a16:colId xmlns:a16="http://schemas.microsoft.com/office/drawing/2014/main" val="1718833531"/>
                    </a:ext>
                  </a:extLst>
                </a:gridCol>
              </a:tblGrid>
              <a:tr h="370840">
                <a:tc>
                  <a:txBody>
                    <a:bodyPr/>
                    <a:lstStyle/>
                    <a:p>
                      <a:pPr algn="ctr"/>
                      <a:r>
                        <a:rPr lang="en-US" dirty="0"/>
                        <a:t>Expression</a:t>
                      </a:r>
                    </a:p>
                  </a:txBody>
                  <a:tcPr/>
                </a:tc>
                <a:tc>
                  <a:txBody>
                    <a:bodyPr/>
                    <a:lstStyle/>
                    <a:p>
                      <a:pPr algn="ctr"/>
                      <a:r>
                        <a:rPr lang="en-US" dirty="0"/>
                        <a:t>Address Computation</a:t>
                      </a:r>
                    </a:p>
                  </a:txBody>
                  <a:tcPr/>
                </a:tc>
                <a:tc>
                  <a:txBody>
                    <a:bodyPr/>
                    <a:lstStyle/>
                    <a:p>
                      <a:pPr algn="ctr"/>
                      <a:r>
                        <a:rPr lang="en-US" dirty="0"/>
                        <a:t>Address</a:t>
                      </a:r>
                    </a:p>
                  </a:txBody>
                  <a:tcPr/>
                </a:tc>
                <a:extLst>
                  <a:ext uri="{0D108BD9-81ED-4DB2-BD59-A6C34878D82A}">
                    <a16:rowId xmlns:a16="http://schemas.microsoft.com/office/drawing/2014/main" val="3914779223"/>
                  </a:ext>
                </a:extLst>
              </a:tr>
              <a:tr h="370840">
                <a:tc>
                  <a:txBody>
                    <a:bodyPr/>
                    <a:lstStyle/>
                    <a:p>
                      <a:pPr algn="ctr"/>
                      <a:r>
                        <a:rPr lang="en-US" dirty="0"/>
                        <a:t>0x8(%</a:t>
                      </a:r>
                      <a:r>
                        <a:rPr lang="en-US" dirty="0" err="1"/>
                        <a:t>rdx</a:t>
                      </a:r>
                      <a:r>
                        <a:rPr lang="en-US" dirty="0"/>
                        <a:t>)</a:t>
                      </a:r>
                    </a:p>
                  </a:txBody>
                  <a:tcPr/>
                </a:tc>
                <a:tc>
                  <a:txBody>
                    <a:bodyPr/>
                    <a:lstStyle/>
                    <a:p>
                      <a:pPr algn="ctr"/>
                      <a:r>
                        <a:rPr lang="en-US" dirty="0"/>
                        <a:t>Reg[</a:t>
                      </a:r>
                      <a:r>
                        <a:rPr lang="en-US" dirty="0" err="1"/>
                        <a:t>Rb</a:t>
                      </a:r>
                      <a:r>
                        <a:rPr lang="en-US" dirty="0"/>
                        <a:t>] + D = 0xf000 + 0x8</a:t>
                      </a:r>
                    </a:p>
                  </a:txBody>
                  <a:tcPr/>
                </a:tc>
                <a:tc>
                  <a:txBody>
                    <a:bodyPr/>
                    <a:lstStyle/>
                    <a:p>
                      <a:pPr algn="ctr"/>
                      <a:r>
                        <a:rPr lang="en-US" dirty="0"/>
                        <a:t>0xf008</a:t>
                      </a:r>
                    </a:p>
                  </a:txBody>
                  <a:tcPr/>
                </a:tc>
                <a:extLst>
                  <a:ext uri="{0D108BD9-81ED-4DB2-BD59-A6C34878D82A}">
                    <a16:rowId xmlns:a16="http://schemas.microsoft.com/office/drawing/2014/main" val="2031381557"/>
                  </a:ext>
                </a:extLst>
              </a:tr>
              <a:tr h="370840">
                <a:tc>
                  <a:txBody>
                    <a:bodyPr/>
                    <a:lstStyle/>
                    <a:p>
                      <a:pPr algn="ctr"/>
                      <a:r>
                        <a:rPr lang="en-US" dirty="0"/>
                        <a:t>(%</a:t>
                      </a:r>
                      <a:r>
                        <a:rPr lang="en-US" dirty="0" err="1"/>
                        <a:t>rdx</a:t>
                      </a:r>
                      <a:r>
                        <a:rPr lang="en-US" dirty="0"/>
                        <a:t>, %</a:t>
                      </a:r>
                      <a:r>
                        <a:rPr lang="en-US" dirty="0" err="1"/>
                        <a:t>rcx</a:t>
                      </a:r>
                      <a:r>
                        <a:rPr lang="en-US" dirty="0"/>
                        <a:t>)</a:t>
                      </a:r>
                    </a:p>
                  </a:txBody>
                  <a:tcPr/>
                </a:tc>
                <a:tc>
                  <a:txBody>
                    <a:bodyPr/>
                    <a:lstStyle/>
                    <a:p>
                      <a:pPr algn="ctr"/>
                      <a:r>
                        <a:rPr lang="en-US" dirty="0"/>
                        <a:t>0xf000 + 0x100</a:t>
                      </a:r>
                    </a:p>
                  </a:txBody>
                  <a:tcPr/>
                </a:tc>
                <a:tc>
                  <a:txBody>
                    <a:bodyPr/>
                    <a:lstStyle/>
                    <a:p>
                      <a:pPr algn="ctr"/>
                      <a:r>
                        <a:rPr lang="en-US" dirty="0"/>
                        <a:t>0xf100</a:t>
                      </a:r>
                    </a:p>
                  </a:txBody>
                  <a:tcPr/>
                </a:tc>
                <a:extLst>
                  <a:ext uri="{0D108BD9-81ED-4DB2-BD59-A6C34878D82A}">
                    <a16:rowId xmlns:a16="http://schemas.microsoft.com/office/drawing/2014/main" val="3274153559"/>
                  </a:ext>
                </a:extLst>
              </a:tr>
              <a:tr h="370840">
                <a:tc>
                  <a:txBody>
                    <a:bodyPr/>
                    <a:lstStyle/>
                    <a:p>
                      <a:pPr algn="ctr"/>
                      <a:r>
                        <a:rPr lang="en-US" dirty="0"/>
                        <a:t>(%</a:t>
                      </a:r>
                      <a:r>
                        <a:rPr lang="en-US" dirty="0" err="1"/>
                        <a:t>rdx</a:t>
                      </a:r>
                      <a:r>
                        <a:rPr lang="en-US" dirty="0"/>
                        <a:t>, %</a:t>
                      </a:r>
                      <a:r>
                        <a:rPr lang="en-US" dirty="0" err="1"/>
                        <a:t>rcx</a:t>
                      </a:r>
                      <a:r>
                        <a:rPr lang="en-US" dirty="0"/>
                        <a:t>, 4)</a:t>
                      </a:r>
                    </a:p>
                  </a:txBody>
                  <a:tcPr/>
                </a:tc>
                <a:tc>
                  <a:txBody>
                    <a:bodyPr/>
                    <a:lstStyle/>
                    <a:p>
                      <a:pPr algn="ctr"/>
                      <a:r>
                        <a:rPr lang="en-US" dirty="0"/>
                        <a:t>0xf000 + 0x100*4</a:t>
                      </a:r>
                    </a:p>
                  </a:txBody>
                  <a:tcPr/>
                </a:tc>
                <a:tc>
                  <a:txBody>
                    <a:bodyPr/>
                    <a:lstStyle/>
                    <a:p>
                      <a:pPr algn="ctr"/>
                      <a:r>
                        <a:rPr lang="en-US" dirty="0"/>
                        <a:t>0xf400</a:t>
                      </a:r>
                    </a:p>
                  </a:txBody>
                  <a:tcPr/>
                </a:tc>
                <a:extLst>
                  <a:ext uri="{0D108BD9-81ED-4DB2-BD59-A6C34878D82A}">
                    <a16:rowId xmlns:a16="http://schemas.microsoft.com/office/drawing/2014/main" val="700796378"/>
                  </a:ext>
                </a:extLst>
              </a:tr>
              <a:tr h="370840">
                <a:tc>
                  <a:txBody>
                    <a:bodyPr/>
                    <a:lstStyle/>
                    <a:p>
                      <a:pPr algn="ctr"/>
                      <a:r>
                        <a:rPr lang="en-US" dirty="0"/>
                        <a:t>0x80(,rdx,2)</a:t>
                      </a:r>
                    </a:p>
                  </a:txBody>
                  <a:tcPr/>
                </a:tc>
                <a:tc>
                  <a:txBody>
                    <a:bodyPr/>
                    <a:lstStyle/>
                    <a:p>
                      <a:pPr algn="ctr"/>
                      <a:r>
                        <a:rPr lang="en-US" dirty="0"/>
                        <a:t>0xf000*2 + 0x80</a:t>
                      </a:r>
                    </a:p>
                  </a:txBody>
                  <a:tcPr/>
                </a:tc>
                <a:tc>
                  <a:txBody>
                    <a:bodyPr/>
                    <a:lstStyle/>
                    <a:p>
                      <a:pPr algn="ctr"/>
                      <a:r>
                        <a:rPr lang="en-US" dirty="0"/>
                        <a:t>0x1e080</a:t>
                      </a:r>
                    </a:p>
                  </a:txBody>
                  <a:tcPr/>
                </a:tc>
                <a:extLst>
                  <a:ext uri="{0D108BD9-81ED-4DB2-BD59-A6C34878D82A}">
                    <a16:rowId xmlns:a16="http://schemas.microsoft.com/office/drawing/2014/main" val="1970877910"/>
                  </a:ext>
                </a:extLst>
              </a:tr>
            </a:tbl>
          </a:graphicData>
        </a:graphic>
      </p:graphicFrame>
    </p:spTree>
    <p:extLst>
      <p:ext uri="{BB962C8B-B14F-4D97-AF65-F5344CB8AC3E}">
        <p14:creationId xmlns:p14="http://schemas.microsoft.com/office/powerpoint/2010/main" val="46800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Address Computation Instructions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b="1" dirty="0" err="1">
                <a:solidFill>
                  <a:schemeClr val="accent1"/>
                </a:solidFill>
                <a:latin typeface="Avenir Next LT Pro Light" panose="020B0304020202020204" pitchFamily="34" charset="0"/>
              </a:rPr>
              <a:t>leaq</a:t>
            </a:r>
            <a:r>
              <a:rPr lang="en-US" sz="2000" b="1" dirty="0">
                <a:solidFill>
                  <a:schemeClr val="accent1"/>
                </a:solidFill>
                <a:latin typeface="Avenir Next LT Pro Light" panose="020B0304020202020204" pitchFamily="34" charset="0"/>
              </a:rPr>
              <a:t> </a:t>
            </a:r>
            <a:r>
              <a:rPr lang="en-US" sz="2000" b="1" dirty="0" err="1">
                <a:solidFill>
                  <a:schemeClr val="accent1"/>
                </a:solidFill>
                <a:latin typeface="Avenir Next LT Pro Light" panose="020B0304020202020204" pitchFamily="34" charset="0"/>
              </a:rPr>
              <a:t>src</a:t>
            </a:r>
            <a:r>
              <a:rPr lang="en-US" sz="2000" b="1" dirty="0">
                <a:solidFill>
                  <a:schemeClr val="accent1"/>
                </a:solidFill>
                <a:latin typeface="Avenir Next LT Pro Light" panose="020B0304020202020204" pitchFamily="34" charset="0"/>
              </a:rPr>
              <a:t>, </a:t>
            </a:r>
            <a:r>
              <a:rPr lang="en-US" sz="2000" b="1" dirty="0" err="1">
                <a:solidFill>
                  <a:schemeClr val="accent1"/>
                </a:solidFill>
                <a:latin typeface="Avenir Next LT Pro Light" panose="020B0304020202020204" pitchFamily="34" charset="0"/>
              </a:rPr>
              <a:t>dest</a:t>
            </a:r>
            <a:endParaRPr lang="en-US" sz="2000" dirty="0">
              <a:solidFill>
                <a:schemeClr val="accent1"/>
              </a:solidFill>
              <a:latin typeface="Avenir Next LT Pro Light" panose="020B0304020202020204" pitchFamily="34" charset="0"/>
            </a:endParaRPr>
          </a:p>
          <a:p>
            <a:pPr marL="0" indent="0">
              <a:buNone/>
            </a:pPr>
            <a:r>
              <a:rPr lang="en-US" sz="2000" b="1" dirty="0">
                <a:solidFill>
                  <a:srgbClr val="FF0000"/>
                </a:solidFill>
                <a:latin typeface="Avenir Next LT Pro Light" panose="020B0304020202020204" pitchFamily="34" charset="0"/>
              </a:rPr>
              <a:t>L</a:t>
            </a:r>
            <a:r>
              <a:rPr lang="en-US" sz="2000" dirty="0">
                <a:solidFill>
                  <a:schemeClr val="accent1"/>
                </a:solidFill>
                <a:latin typeface="Avenir Next LT Pro Light" panose="020B0304020202020204" pitchFamily="34" charset="0"/>
              </a:rPr>
              <a:t>oad </a:t>
            </a:r>
            <a:r>
              <a:rPr lang="en-US" sz="2000" b="1" dirty="0">
                <a:solidFill>
                  <a:srgbClr val="FF0000"/>
                </a:solidFill>
                <a:latin typeface="Avenir Next LT Pro Light" panose="020B0304020202020204" pitchFamily="34" charset="0"/>
              </a:rPr>
              <a:t>E</a:t>
            </a:r>
            <a:r>
              <a:rPr lang="en-US" sz="2000" dirty="0">
                <a:solidFill>
                  <a:schemeClr val="accent1"/>
                </a:solidFill>
                <a:latin typeface="Avenir Next LT Pro Light" panose="020B0304020202020204" pitchFamily="34" charset="0"/>
              </a:rPr>
              <a:t>ffective</a:t>
            </a:r>
            <a:r>
              <a:rPr lang="en-US" sz="2000" b="1" dirty="0">
                <a:solidFill>
                  <a:schemeClr val="accent1"/>
                </a:solidFill>
                <a:latin typeface="Avenir Next LT Pro Light" panose="020B0304020202020204" pitchFamily="34" charset="0"/>
              </a:rPr>
              <a:t> </a:t>
            </a:r>
            <a:r>
              <a:rPr lang="en-US" sz="2000" b="1" dirty="0">
                <a:solidFill>
                  <a:srgbClr val="FF0000"/>
                </a:solidFill>
                <a:latin typeface="Avenir Next LT Pro Light" panose="020B0304020202020204" pitchFamily="34" charset="0"/>
              </a:rPr>
              <a:t>A</a:t>
            </a:r>
            <a:r>
              <a:rPr lang="en-US" sz="2000" dirty="0">
                <a:solidFill>
                  <a:schemeClr val="accent1"/>
                </a:solidFill>
                <a:latin typeface="Avenir Next LT Pro Light" panose="020B0304020202020204" pitchFamily="34" charset="0"/>
              </a:rPr>
              <a:t>ddress </a:t>
            </a:r>
            <a:r>
              <a:rPr lang="en-US" sz="2000" b="1" dirty="0">
                <a:solidFill>
                  <a:srgbClr val="FF0000"/>
                </a:solidFill>
                <a:latin typeface="Avenir Next LT Pro Light" panose="020B0304020202020204" pitchFamily="34" charset="0"/>
              </a:rPr>
              <a:t>Q</a:t>
            </a:r>
            <a:r>
              <a:rPr lang="en-US" sz="2000" dirty="0">
                <a:solidFill>
                  <a:schemeClr val="accent1"/>
                </a:solidFill>
                <a:latin typeface="Avenir Next LT Pro Light" panose="020B0304020202020204" pitchFamily="34" charset="0"/>
              </a:rPr>
              <a:t>uad-word</a:t>
            </a:r>
          </a:p>
          <a:p>
            <a:pPr>
              <a:buFontTx/>
              <a:buChar char="-"/>
            </a:pPr>
            <a:r>
              <a:rPr lang="en-US" sz="2000" dirty="0">
                <a:solidFill>
                  <a:schemeClr val="accent1"/>
                </a:solidFill>
                <a:latin typeface="Avenir Next LT Pro Light" panose="020B0304020202020204" pitchFamily="34" charset="0"/>
              </a:rPr>
              <a:t>Set destination operand to address denoted by the expression (doesn’t go into memory, it just does math!!)</a:t>
            </a:r>
          </a:p>
          <a:p>
            <a:r>
              <a:rPr lang="en-US" sz="2000" dirty="0">
                <a:solidFill>
                  <a:schemeClr val="accent1"/>
                </a:solidFill>
                <a:latin typeface="Avenir Next LT Pro Light" panose="020B0304020202020204" pitchFamily="34" charset="0"/>
              </a:rPr>
              <a:t>Uses:</a:t>
            </a:r>
          </a:p>
          <a:p>
            <a:pPr>
              <a:buFontTx/>
              <a:buChar char="-"/>
            </a:pPr>
            <a:r>
              <a:rPr lang="en-US" sz="2000" dirty="0">
                <a:solidFill>
                  <a:schemeClr val="accent1"/>
                </a:solidFill>
                <a:latin typeface="Avenir Next LT Pro Light" panose="020B0304020202020204" pitchFamily="34" charset="0"/>
              </a:rPr>
              <a:t>Computing addressing without memory reference</a:t>
            </a:r>
          </a:p>
          <a:p>
            <a:pPr marL="0" indent="0">
              <a:buNone/>
            </a:pPr>
            <a:r>
              <a:rPr lang="en-US" sz="2000" dirty="0">
                <a:solidFill>
                  <a:schemeClr val="accent1"/>
                </a:solidFill>
                <a:latin typeface="Avenir Next LT Pro Light" panose="020B0304020202020204" pitchFamily="34" charset="0"/>
              </a:rPr>
              <a:t>Example: Translation of </a:t>
            </a:r>
            <a:r>
              <a:rPr lang="en-US" sz="2000" b="1" dirty="0">
                <a:solidFill>
                  <a:schemeClr val="accent1"/>
                </a:solidFill>
                <a:latin typeface="Avenir Next LT Pro Light" panose="020B0304020202020204" pitchFamily="34" charset="0"/>
              </a:rPr>
              <a:t>p = &amp;x[</a:t>
            </a:r>
            <a:r>
              <a:rPr lang="en-US" sz="2000" b="1" dirty="0" err="1">
                <a:solidFill>
                  <a:schemeClr val="accent1"/>
                </a:solidFill>
                <a:latin typeface="Avenir Next LT Pro Light" panose="020B0304020202020204" pitchFamily="34" charset="0"/>
              </a:rPr>
              <a:t>i</a:t>
            </a:r>
            <a:r>
              <a:rPr lang="en-US" sz="2000" b="1" dirty="0">
                <a:solidFill>
                  <a:schemeClr val="accent1"/>
                </a:solidFill>
                <a:latin typeface="Avenir Next LT Pro Light" panose="020B0304020202020204" pitchFamily="34" charset="0"/>
              </a:rPr>
              <a:t>];</a:t>
            </a:r>
          </a:p>
          <a:p>
            <a:pPr>
              <a:buFontTx/>
              <a:buChar char="-"/>
            </a:pPr>
            <a:r>
              <a:rPr lang="en-US" sz="2000" dirty="0">
                <a:solidFill>
                  <a:schemeClr val="accent1"/>
                </a:solidFill>
                <a:latin typeface="Avenir Next LT Pro Light" panose="020B0304020202020204" pitchFamily="34" charset="0"/>
              </a:rPr>
              <a:t>Computing arithmetic expressions of the form </a:t>
            </a:r>
            <a:r>
              <a:rPr lang="en-US" sz="2000" b="1" dirty="0">
                <a:solidFill>
                  <a:srgbClr val="FF0000"/>
                </a:solidFill>
                <a:latin typeface="Avenir Next LT Pro Light" panose="020B0304020202020204" pitchFamily="34" charset="0"/>
              </a:rPr>
              <a:t>x + k * y</a:t>
            </a:r>
            <a:endParaRPr lang="en-US" sz="2000" dirty="0">
              <a:solidFill>
                <a:srgbClr val="FF0000"/>
              </a:solidFill>
              <a:latin typeface="Avenir Next LT Pro Light" panose="020B0304020202020204" pitchFamily="34" charset="0"/>
            </a:endParaRPr>
          </a:p>
          <a:p>
            <a:pPr>
              <a:buFontTx/>
              <a:buChar char="-"/>
            </a:pPr>
            <a:r>
              <a:rPr lang="en-US" sz="2000" dirty="0">
                <a:solidFill>
                  <a:schemeClr val="accent1"/>
                </a:solidFill>
                <a:latin typeface="Avenir Next LT Pro Light" panose="020B0304020202020204" pitchFamily="34" charset="0"/>
              </a:rPr>
              <a:t>k = 1, 2, 4, or 8 (offset to get to next multiple of that data type in memory)</a:t>
            </a:r>
          </a:p>
          <a:p>
            <a:pPr marL="0" indent="0">
              <a:buNone/>
            </a:pPr>
            <a:endParaRPr lang="en-US" sz="2800" dirty="0">
              <a:solidFill>
                <a:schemeClr val="accent1"/>
              </a:solidFill>
              <a:latin typeface="Avenir Next LT Pro Light" panose="020B0304020202020204" pitchFamily="34" charset="0"/>
            </a:endParaRPr>
          </a:p>
          <a:p>
            <a:pPr marL="0" indent="0">
              <a:buNone/>
            </a:pPr>
            <a:endParaRPr lang="en-US" sz="28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614889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x86 Assembly: Conditionals</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226532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Condition Codes: Implicit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a:solidFill>
                      <a:schemeClr val="accent1"/>
                    </a:solidFill>
                  </a:rPr>
                  <a:t>Implicitly set by </a:t>
                </a:r>
                <a:r>
                  <a:rPr lang="en-US" sz="2000" b="1" dirty="0">
                    <a:solidFill>
                      <a:schemeClr val="accent1"/>
                    </a:solidFill>
                  </a:rPr>
                  <a:t>Arithmetic </a:t>
                </a:r>
                <a:r>
                  <a:rPr lang="en-US" sz="2000" dirty="0">
                    <a:solidFill>
                      <a:schemeClr val="accent1"/>
                    </a:solidFill>
                  </a:rPr>
                  <a:t>Operations</a:t>
                </a:r>
              </a:p>
              <a:p>
                <a:r>
                  <a:rPr lang="en-US" sz="2000" dirty="0">
                    <a:solidFill>
                      <a:schemeClr val="accent1"/>
                    </a:solidFill>
                  </a:rPr>
                  <a:t>Example: </a:t>
                </a:r>
                <a:r>
                  <a:rPr lang="en-US" sz="2000" b="1" dirty="0" err="1">
                    <a:solidFill>
                      <a:schemeClr val="accent1"/>
                    </a:solidFill>
                  </a:rPr>
                  <a:t>addq</a:t>
                </a:r>
                <a:r>
                  <a:rPr lang="en-US" sz="2000" b="1" dirty="0">
                    <a:solidFill>
                      <a:schemeClr val="accent1"/>
                    </a:solidFill>
                  </a:rPr>
                  <a:t> </a:t>
                </a:r>
                <a:r>
                  <a:rPr lang="en-US" sz="2000" b="1" dirty="0" err="1">
                    <a:solidFill>
                      <a:schemeClr val="accent1"/>
                    </a:solidFill>
                  </a:rPr>
                  <a:t>src</a:t>
                </a:r>
                <a:r>
                  <a:rPr lang="en-US" sz="2000" b="1" dirty="0">
                    <a:solidFill>
                      <a:schemeClr val="accent1"/>
                    </a:solidFill>
                  </a:rPr>
                  <a:t>, </a:t>
                </a:r>
                <a:r>
                  <a:rPr lang="en-US" sz="2000" b="1" dirty="0" err="1">
                    <a:solidFill>
                      <a:schemeClr val="accent1"/>
                    </a:solidFill>
                  </a:rPr>
                  <a:t>dest</a:t>
                </a:r>
                <a:r>
                  <a:rPr lang="en-US" sz="2000" b="1" dirty="0">
                    <a:solidFill>
                      <a:schemeClr val="accent1"/>
                    </a:solidFill>
                  </a:rPr>
                  <a:t> </a:t>
                </a:r>
                <a14:m>
                  <m:oMath xmlns:m="http://schemas.openxmlformats.org/officeDocument/2006/math">
                    <m:r>
                      <a:rPr lang="en-US" sz="2000" b="1" i="1" smtClean="0">
                        <a:solidFill>
                          <a:schemeClr val="accent1"/>
                        </a:solidFill>
                        <a:latin typeface="Cambria Math" panose="02040503050406030204" pitchFamily="18" charset="0"/>
                        <a:ea typeface="Cambria Math" panose="02040503050406030204" pitchFamily="18" charset="0"/>
                      </a:rPr>
                      <m:t>↔</m:t>
                    </m:r>
                  </m:oMath>
                </a14:m>
                <a:r>
                  <a:rPr lang="en-US" sz="2000" b="1" dirty="0">
                    <a:solidFill>
                      <a:schemeClr val="accent1"/>
                    </a:solidFill>
                  </a:rPr>
                  <a:t> r = d + s</a:t>
                </a:r>
              </a:p>
              <a:p>
                <a:endParaRPr lang="en-US" sz="2000" dirty="0">
                  <a:solidFill>
                    <a:schemeClr val="accent1"/>
                  </a:solidFill>
                </a:endParaRPr>
              </a:p>
              <a:p>
                <a:r>
                  <a:rPr lang="en-US" sz="2000" dirty="0">
                    <a:solidFill>
                      <a:schemeClr val="accent1"/>
                    </a:solidFill>
                  </a:rPr>
                  <a:t>Carry Flag (CF): </a:t>
                </a:r>
                <a:r>
                  <a:rPr lang="en-US" sz="2000" b="1" dirty="0">
                    <a:solidFill>
                      <a:schemeClr val="accent1"/>
                    </a:solidFill>
                  </a:rPr>
                  <a:t>CF = 1</a:t>
                </a:r>
                <a:r>
                  <a:rPr lang="en-US" sz="2000" dirty="0">
                    <a:solidFill>
                      <a:schemeClr val="accent1"/>
                    </a:solidFill>
                  </a:rPr>
                  <a:t> if Carry Out from MSB (</a:t>
                </a:r>
                <a:r>
                  <a:rPr lang="en-US" sz="2000" b="1" dirty="0">
                    <a:solidFill>
                      <a:schemeClr val="accent1"/>
                    </a:solidFill>
                  </a:rPr>
                  <a:t>Unsigned Overflow</a:t>
                </a:r>
                <a:r>
                  <a:rPr lang="en-US" sz="2000" dirty="0">
                    <a:solidFill>
                      <a:schemeClr val="accent1"/>
                    </a:solidFill>
                  </a:rPr>
                  <a:t>)</a:t>
                </a:r>
                <a:endParaRPr lang="en-US" sz="2000" b="1" dirty="0">
                  <a:solidFill>
                    <a:schemeClr val="accent1"/>
                  </a:solidFill>
                </a:endParaRPr>
              </a:p>
              <a:p>
                <a:r>
                  <a:rPr lang="en-US" sz="2000" dirty="0">
                    <a:solidFill>
                      <a:schemeClr val="accent1"/>
                    </a:solidFill>
                  </a:rPr>
                  <a:t>Zero Flag (ZF): </a:t>
                </a:r>
                <a:r>
                  <a:rPr lang="en-US" sz="2000" b="1" dirty="0">
                    <a:solidFill>
                      <a:schemeClr val="accent1"/>
                    </a:solidFill>
                  </a:rPr>
                  <a:t>ZF = 1 </a:t>
                </a:r>
                <a:r>
                  <a:rPr lang="en-US" sz="2000" dirty="0">
                    <a:solidFill>
                      <a:schemeClr val="accent1"/>
                    </a:solidFill>
                  </a:rPr>
                  <a:t>if r = 0</a:t>
                </a:r>
              </a:p>
              <a:p>
                <a:r>
                  <a:rPr lang="en-US" sz="2000" dirty="0">
                    <a:solidFill>
                      <a:schemeClr val="accent1"/>
                    </a:solidFill>
                  </a:rPr>
                  <a:t>Sign Flag (SF): </a:t>
                </a:r>
                <a:r>
                  <a:rPr lang="en-US" sz="2000" b="1" dirty="0">
                    <a:solidFill>
                      <a:schemeClr val="accent1"/>
                    </a:solidFill>
                  </a:rPr>
                  <a:t>SF = 1</a:t>
                </a:r>
                <a:r>
                  <a:rPr lang="en-US" sz="2000" dirty="0">
                    <a:solidFill>
                      <a:schemeClr val="accent1"/>
                    </a:solidFill>
                  </a:rPr>
                  <a:t> if r &lt; 0 (MSB is 1)</a:t>
                </a:r>
              </a:p>
              <a:p>
                <a:r>
                  <a:rPr lang="en-US" sz="2000" dirty="0">
                    <a:solidFill>
                      <a:schemeClr val="accent1"/>
                    </a:solidFill>
                  </a:rPr>
                  <a:t>Overflow Flag (OF): </a:t>
                </a:r>
                <a:r>
                  <a:rPr lang="en-US" sz="2000" b="1" dirty="0">
                    <a:solidFill>
                      <a:schemeClr val="accent1"/>
                    </a:solidFill>
                  </a:rPr>
                  <a:t>OF = 1</a:t>
                </a:r>
                <a:r>
                  <a:rPr lang="en-US" sz="2000" dirty="0">
                    <a:solidFill>
                      <a:schemeClr val="accent1"/>
                    </a:solidFill>
                  </a:rPr>
                  <a:t> if signed overflow</a:t>
                </a:r>
              </a:p>
              <a:p>
                <a:pPr marL="0" indent="0">
                  <a:buNone/>
                </a:pPr>
                <a:endParaRPr lang="en-US" sz="2800" dirty="0">
                  <a:solidFill>
                    <a:schemeClr val="accent1"/>
                  </a:solidFill>
                  <a:latin typeface="Avenir Next LT Pro Light" panose="020B0304020202020204" pitchFamily="34" charset="0"/>
                </a:endParaRPr>
              </a:p>
              <a:p>
                <a:pPr marL="0" indent="0">
                  <a:buNone/>
                </a:pPr>
                <a:endParaRPr lang="en-US" sz="2800" dirty="0">
                  <a:solidFill>
                    <a:schemeClr val="accent1"/>
                  </a:solidFill>
                  <a:latin typeface="Avenir Next LT Pro Light" panose="020B0304020202020204" pitchFamily="34" charset="0"/>
                </a:endParaRPr>
              </a:p>
            </p:txBody>
          </p:sp>
        </mc:Choice>
        <mc:Fallback>
          <p:sp>
            <p:nvSpPr>
              <p:cNvPr id="3" name="Content Placeholder 2">
                <a:extLst>
                  <a:ext uri="{FF2B5EF4-FFF2-40B4-BE49-F238E27FC236}">
                    <a16:creationId xmlns:a16="http://schemas.microsoft.com/office/drawing/2014/main" id="{4ECCB3B8-82C7-004F-A08A-14FF61550B3C}"/>
                  </a:ext>
                </a:extLst>
              </p:cNvPr>
              <p:cNvSpPr>
                <a:spLocks noGrp="1" noRot="1" noChangeAspect="1" noMove="1" noResize="1" noEditPoints="1" noAdjustHandles="1" noChangeArrowheads="1" noChangeShapeType="1" noTextEdit="1"/>
              </p:cNvSpPr>
              <p:nvPr>
                <p:ph idx="1"/>
              </p:nvPr>
            </p:nvSpPr>
            <p:spPr>
              <a:xfrm>
                <a:off x="838200" y="1690688"/>
                <a:ext cx="10515600" cy="4351339"/>
              </a:xfrm>
              <a:blipFill>
                <a:blip r:embed="rId2"/>
                <a:stretch>
                  <a:fillRect l="-522" t="-1261"/>
                </a:stretch>
              </a:blipFill>
            </p:spPr>
            <p:txBody>
              <a:bodyPr/>
              <a:lstStyle/>
              <a:p>
                <a:r>
                  <a:rPr lang="en-US">
                    <a:noFill/>
                  </a:rPr>
                  <a:t> </a:t>
                </a:r>
              </a:p>
            </p:txBody>
          </p:sp>
        </mc:Fallback>
      </mc:AlternateContent>
    </p:spTree>
    <p:extLst>
      <p:ext uri="{BB962C8B-B14F-4D97-AF65-F5344CB8AC3E}">
        <p14:creationId xmlns:p14="http://schemas.microsoft.com/office/powerpoint/2010/main" val="51813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Condition Codes: Explicit - Compare</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a:solidFill>
                  <a:schemeClr val="accent1"/>
                </a:solidFill>
                <a:latin typeface="Avenir Next LT Pro Light" panose="020B0304020202020204" pitchFamily="34" charset="0"/>
              </a:rPr>
              <a:t>Explicitly set by the </a:t>
            </a:r>
            <a:r>
              <a:rPr lang="en-US" sz="2000" b="1" dirty="0">
                <a:solidFill>
                  <a:schemeClr val="accent1"/>
                </a:solidFill>
                <a:latin typeface="Avenir Next LT Pro Light" panose="020B0304020202020204" pitchFamily="34" charset="0"/>
              </a:rPr>
              <a:t>Compare </a:t>
            </a:r>
            <a:r>
              <a:rPr lang="en-US" sz="2000" dirty="0">
                <a:solidFill>
                  <a:schemeClr val="accent1"/>
                </a:solidFill>
                <a:latin typeface="Avenir Next LT Pro Light" panose="020B0304020202020204" pitchFamily="34" charset="0"/>
              </a:rPr>
              <a:t>instruction</a:t>
            </a:r>
          </a:p>
          <a:p>
            <a:pPr>
              <a:buFontTx/>
              <a:buChar char="-"/>
            </a:pPr>
            <a:r>
              <a:rPr lang="en-US" sz="2000" b="1" dirty="0" err="1">
                <a:solidFill>
                  <a:schemeClr val="accent1"/>
                </a:solidFill>
                <a:latin typeface="Avenir Next LT Pro Light" panose="020B0304020202020204" pitchFamily="34" charset="0"/>
              </a:rPr>
              <a:t>cmpq</a:t>
            </a:r>
            <a:r>
              <a:rPr lang="en-US" sz="2000" b="1" dirty="0">
                <a:solidFill>
                  <a:schemeClr val="accent1"/>
                </a:solidFill>
                <a:latin typeface="Avenir Next LT Pro Light" panose="020B0304020202020204" pitchFamily="34" charset="0"/>
              </a:rPr>
              <a:t> src1, src2</a:t>
            </a:r>
          </a:p>
          <a:p>
            <a:pPr>
              <a:buFontTx/>
              <a:buChar char="-"/>
            </a:pPr>
            <a:r>
              <a:rPr lang="en-US" sz="2000" b="1" dirty="0" err="1">
                <a:solidFill>
                  <a:schemeClr val="accent1"/>
                </a:solidFill>
                <a:latin typeface="Avenir Next LT Pro Light" panose="020B0304020202020204" pitchFamily="34" charset="0"/>
              </a:rPr>
              <a:t>cmpq</a:t>
            </a:r>
            <a:r>
              <a:rPr lang="en-US" sz="2000" b="1" dirty="0">
                <a:solidFill>
                  <a:schemeClr val="accent1"/>
                </a:solidFill>
                <a:latin typeface="Avenir Next LT Pro Light" panose="020B0304020202020204" pitchFamily="34" charset="0"/>
              </a:rPr>
              <a:t> a, b </a:t>
            </a:r>
            <a:r>
              <a:rPr lang="en-US" sz="2000" dirty="0">
                <a:solidFill>
                  <a:schemeClr val="accent1"/>
                </a:solidFill>
                <a:latin typeface="Avenir Next LT Pro Light" panose="020B0304020202020204" pitchFamily="34" charset="0"/>
              </a:rPr>
              <a:t>sets flags based on </a:t>
            </a:r>
            <a:r>
              <a:rPr lang="en-US" sz="2000" b="1" dirty="0">
                <a:solidFill>
                  <a:schemeClr val="accent1"/>
                </a:solidFill>
                <a:latin typeface="Avenir Next LT Pro Light" panose="020B0304020202020204" pitchFamily="34" charset="0"/>
              </a:rPr>
              <a:t>b – a </a:t>
            </a:r>
            <a:r>
              <a:rPr lang="en-US" sz="2000" dirty="0">
                <a:solidFill>
                  <a:schemeClr val="accent1"/>
                </a:solidFill>
                <a:latin typeface="Avenir Next LT Pro Light" panose="020B0304020202020204" pitchFamily="34" charset="0"/>
              </a:rPr>
              <a:t>but does not </a:t>
            </a:r>
            <a:r>
              <a:rPr lang="en-US" sz="2000" b="1" dirty="0">
                <a:solidFill>
                  <a:schemeClr val="accent1"/>
                </a:solidFill>
                <a:latin typeface="Avenir Next LT Pro Light" panose="020B0304020202020204" pitchFamily="34" charset="0"/>
              </a:rPr>
              <a:t>STORE </a:t>
            </a:r>
            <a:r>
              <a:rPr lang="en-US" sz="2000" dirty="0">
                <a:solidFill>
                  <a:schemeClr val="accent1"/>
                </a:solidFill>
                <a:latin typeface="Avenir Next LT Pro Light" panose="020B0304020202020204" pitchFamily="34" charset="0"/>
              </a:rPr>
              <a:t>the result anywhere!</a:t>
            </a:r>
          </a:p>
          <a:p>
            <a:pPr marL="0" indent="0">
              <a:buNone/>
            </a:pPr>
            <a:endParaRPr lang="en-US" sz="2000" dirty="0">
              <a:solidFill>
                <a:schemeClr val="accent1"/>
              </a:solidFill>
              <a:latin typeface="Avenir Next LT Pro Light" panose="020B0304020202020204" pitchFamily="34" charset="0"/>
            </a:endParaRPr>
          </a:p>
          <a:p>
            <a:r>
              <a:rPr lang="en-US" sz="2000" dirty="0">
                <a:solidFill>
                  <a:schemeClr val="accent1"/>
                </a:solidFill>
                <a:latin typeface="Avenir Next LT Pro Light" panose="020B0304020202020204" pitchFamily="34" charset="0"/>
              </a:rPr>
              <a:t>Carry Flag (CF): </a:t>
            </a:r>
            <a:r>
              <a:rPr lang="en-US" sz="2000" b="1" dirty="0">
                <a:solidFill>
                  <a:schemeClr val="accent1"/>
                </a:solidFill>
                <a:latin typeface="Avenir Next LT Pro Light" panose="020B0304020202020204" pitchFamily="34" charset="0"/>
              </a:rPr>
              <a:t>CF = 1</a:t>
            </a:r>
            <a:r>
              <a:rPr lang="en-US" sz="2000" dirty="0">
                <a:solidFill>
                  <a:schemeClr val="accent1"/>
                </a:solidFill>
                <a:latin typeface="Avenir Next LT Pro Light" panose="020B0304020202020204" pitchFamily="34" charset="0"/>
              </a:rPr>
              <a:t> if Carry Out from MSB (</a:t>
            </a:r>
            <a:r>
              <a:rPr lang="en-US" sz="2000" b="1" dirty="0">
                <a:solidFill>
                  <a:schemeClr val="accent1"/>
                </a:solidFill>
                <a:latin typeface="Avenir Next LT Pro Light" panose="020B0304020202020204" pitchFamily="34" charset="0"/>
              </a:rPr>
              <a:t>Unsigned Overflow</a:t>
            </a:r>
            <a:r>
              <a:rPr lang="en-US" sz="2000" dirty="0">
                <a:solidFill>
                  <a:schemeClr val="accent1"/>
                </a:solidFill>
                <a:latin typeface="Avenir Next LT Pro Light" panose="020B0304020202020204" pitchFamily="34" charset="0"/>
              </a:rPr>
              <a:t>)</a:t>
            </a:r>
            <a:endParaRPr lang="en-US" sz="2000" b="1" dirty="0">
              <a:solidFill>
                <a:schemeClr val="accent1"/>
              </a:solidFill>
              <a:latin typeface="Avenir Next LT Pro Light" panose="020B0304020202020204" pitchFamily="34" charset="0"/>
            </a:endParaRPr>
          </a:p>
          <a:p>
            <a:r>
              <a:rPr lang="en-US" sz="2000" dirty="0">
                <a:solidFill>
                  <a:schemeClr val="accent1"/>
                </a:solidFill>
                <a:latin typeface="Avenir Next LT Pro Light" panose="020B0304020202020204" pitchFamily="34" charset="0"/>
              </a:rPr>
              <a:t>Zero Flag (ZF): </a:t>
            </a:r>
            <a:r>
              <a:rPr lang="en-US" sz="2000" b="1" dirty="0">
                <a:solidFill>
                  <a:schemeClr val="accent1"/>
                </a:solidFill>
                <a:latin typeface="Avenir Next LT Pro Light" panose="020B0304020202020204" pitchFamily="34" charset="0"/>
              </a:rPr>
              <a:t>ZF = 1 </a:t>
            </a:r>
            <a:r>
              <a:rPr lang="en-US" sz="2000" dirty="0">
                <a:solidFill>
                  <a:schemeClr val="accent1"/>
                </a:solidFill>
                <a:latin typeface="Avenir Next LT Pro Light" panose="020B0304020202020204" pitchFamily="34" charset="0"/>
              </a:rPr>
              <a:t>if a == b</a:t>
            </a:r>
          </a:p>
          <a:p>
            <a:r>
              <a:rPr lang="en-US" sz="2000" dirty="0">
                <a:solidFill>
                  <a:schemeClr val="accent1"/>
                </a:solidFill>
                <a:latin typeface="Avenir Next LT Pro Light" panose="020B0304020202020204" pitchFamily="34" charset="0"/>
              </a:rPr>
              <a:t>Sign Flag (SF): </a:t>
            </a:r>
            <a:r>
              <a:rPr lang="en-US" sz="2000" b="1" dirty="0">
                <a:solidFill>
                  <a:schemeClr val="accent1"/>
                </a:solidFill>
                <a:latin typeface="Avenir Next LT Pro Light" panose="020B0304020202020204" pitchFamily="34" charset="0"/>
              </a:rPr>
              <a:t>SF = 1</a:t>
            </a:r>
            <a:r>
              <a:rPr lang="en-US" sz="2000" dirty="0">
                <a:solidFill>
                  <a:schemeClr val="accent1"/>
                </a:solidFill>
                <a:latin typeface="Avenir Next LT Pro Light" panose="020B0304020202020204" pitchFamily="34" charset="0"/>
              </a:rPr>
              <a:t> if (b – a) &lt; 0 (MSB is 1)</a:t>
            </a:r>
          </a:p>
          <a:p>
            <a:r>
              <a:rPr lang="en-US" sz="2000" dirty="0">
                <a:solidFill>
                  <a:schemeClr val="accent1"/>
                </a:solidFill>
                <a:latin typeface="Avenir Next LT Pro Light" panose="020B0304020202020204" pitchFamily="34" charset="0"/>
              </a:rPr>
              <a:t>Overflow Flag (OF): </a:t>
            </a:r>
            <a:r>
              <a:rPr lang="en-US" sz="2000" b="1" dirty="0">
                <a:solidFill>
                  <a:schemeClr val="accent1"/>
                </a:solidFill>
                <a:latin typeface="Avenir Next LT Pro Light" panose="020B0304020202020204" pitchFamily="34" charset="0"/>
              </a:rPr>
              <a:t>OF = 1</a:t>
            </a:r>
            <a:r>
              <a:rPr lang="en-US" sz="2000" dirty="0">
                <a:solidFill>
                  <a:schemeClr val="accent1"/>
                </a:solidFill>
                <a:latin typeface="Avenir Next LT Pro Light" panose="020B0304020202020204" pitchFamily="34" charset="0"/>
              </a:rPr>
              <a:t> if signed overflow</a:t>
            </a:r>
          </a:p>
          <a:p>
            <a:pPr marL="0" indent="0">
              <a:buNone/>
            </a:pPr>
            <a:endParaRPr lang="en-US" sz="2800" dirty="0">
              <a:solidFill>
                <a:schemeClr val="accent1"/>
              </a:solidFill>
              <a:latin typeface="Avenir Next LT Pro Light" panose="020B0304020202020204" pitchFamily="34" charset="0"/>
            </a:endParaRPr>
          </a:p>
          <a:p>
            <a:pPr marL="0" indent="0">
              <a:buNone/>
            </a:pPr>
            <a:endParaRPr lang="en-US" sz="28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84253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D9B4-D229-407B-8251-68A29585B505}"/>
              </a:ext>
            </a:extLst>
          </p:cNvPr>
          <p:cNvSpPr>
            <a:spLocks noGrp="1"/>
          </p:cNvSpPr>
          <p:nvPr>
            <p:ph type="title"/>
          </p:nvPr>
        </p:nvSpPr>
        <p:spPr/>
        <p:txBody>
          <a:bodyPr/>
          <a:lstStyle/>
          <a:p>
            <a:r>
              <a:rPr lang="en-US" dirty="0"/>
              <a:t>What’s the Stack?</a:t>
            </a:r>
          </a:p>
        </p:txBody>
      </p:sp>
      <p:sp>
        <p:nvSpPr>
          <p:cNvPr id="3" name="Content Placeholder 2">
            <a:extLst>
              <a:ext uri="{FF2B5EF4-FFF2-40B4-BE49-F238E27FC236}">
                <a16:creationId xmlns:a16="http://schemas.microsoft.com/office/drawing/2014/main" id="{71B86E1B-3C5E-4F0E-80C5-9F89E05FD4B7}"/>
              </a:ext>
            </a:extLst>
          </p:cNvPr>
          <p:cNvSpPr>
            <a:spLocks noGrp="1"/>
          </p:cNvSpPr>
          <p:nvPr>
            <p:ph idx="1"/>
          </p:nvPr>
        </p:nvSpPr>
        <p:spPr/>
        <p:txBody>
          <a:bodyPr>
            <a:normAutofit fontScale="92500" lnSpcReduction="20000"/>
          </a:bodyPr>
          <a:lstStyle/>
          <a:p>
            <a:pPr marL="0" indent="0">
              <a:buNone/>
            </a:pPr>
            <a:r>
              <a:rPr lang="en-US" dirty="0"/>
              <a:t>1) It’s an </a:t>
            </a:r>
            <a:r>
              <a:rPr lang="en-US" b="1" dirty="0"/>
              <a:t>area of memory </a:t>
            </a:r>
            <a:r>
              <a:rPr lang="en-US" dirty="0"/>
              <a:t>provided to your program by the OS.</a:t>
            </a:r>
          </a:p>
          <a:p>
            <a:r>
              <a:rPr lang="en-US" dirty="0"/>
              <a:t>When your program starts, it’s already there</a:t>
            </a:r>
          </a:p>
          <a:p>
            <a:pPr marL="0" indent="0">
              <a:buNone/>
            </a:pPr>
            <a:r>
              <a:rPr lang="en-US" dirty="0"/>
              <a:t>2) The stack holds </a:t>
            </a:r>
            <a:r>
              <a:rPr lang="en-US" b="1" dirty="0"/>
              <a:t>information about function calls</a:t>
            </a:r>
            <a:endParaRPr lang="en-US" dirty="0"/>
          </a:p>
          <a:p>
            <a:pPr marL="0" indent="0">
              <a:buNone/>
            </a:pPr>
            <a:r>
              <a:rPr lang="en-US" dirty="0"/>
              <a:t>3) It’s not a </a:t>
            </a:r>
            <a:r>
              <a:rPr lang="en-US" b="1" dirty="0"/>
              <a:t>strict </a:t>
            </a:r>
            <a:r>
              <a:rPr lang="en-US" dirty="0"/>
              <a:t>stack</a:t>
            </a:r>
          </a:p>
          <a:p>
            <a:r>
              <a:rPr lang="en-US" dirty="0"/>
              <a:t>You can read and write any part of it</a:t>
            </a:r>
          </a:p>
          <a:p>
            <a:r>
              <a:rPr lang="en-US" dirty="0"/>
              <a:t>…but it </a:t>
            </a:r>
            <a:r>
              <a:rPr lang="en-US" b="1" dirty="0"/>
              <a:t>grows </a:t>
            </a:r>
            <a:r>
              <a:rPr lang="en-US" dirty="0"/>
              <a:t>and </a:t>
            </a:r>
            <a:r>
              <a:rPr lang="en-US" b="1" dirty="0"/>
              <a:t>shrinks </a:t>
            </a:r>
            <a:r>
              <a:rPr lang="en-US" dirty="0"/>
              <a:t>like a stack</a:t>
            </a:r>
          </a:p>
          <a:p>
            <a:r>
              <a:rPr lang="en-US" b="1" dirty="0"/>
              <a:t>push </a:t>
            </a:r>
            <a:r>
              <a:rPr lang="en-US" dirty="0"/>
              <a:t>and </a:t>
            </a:r>
            <a:r>
              <a:rPr lang="en-US" b="1" dirty="0"/>
              <a:t>pop </a:t>
            </a:r>
            <a:r>
              <a:rPr lang="en-US" dirty="0"/>
              <a:t>describe growth and shrinkage</a:t>
            </a:r>
          </a:p>
          <a:p>
            <a:pPr marL="0" indent="0">
              <a:buNone/>
            </a:pPr>
            <a:r>
              <a:rPr lang="en-US" dirty="0"/>
              <a:t>4) Each program (</a:t>
            </a:r>
            <a:r>
              <a:rPr lang="en-US" b="1" dirty="0"/>
              <a:t>thread</a:t>
            </a:r>
            <a:r>
              <a:rPr lang="en-US" dirty="0"/>
              <a:t>) gets </a:t>
            </a:r>
            <a:r>
              <a:rPr lang="en-US" b="1" dirty="0"/>
              <a:t>one </a:t>
            </a:r>
            <a:r>
              <a:rPr lang="en-US" dirty="0"/>
              <a:t>stack</a:t>
            </a:r>
          </a:p>
          <a:p>
            <a:r>
              <a:rPr lang="en-US" dirty="0"/>
              <a:t>I mean.. </a:t>
            </a:r>
            <a:r>
              <a:rPr lang="en-US" dirty="0" err="1"/>
              <a:t>cuz</a:t>
            </a:r>
            <a:r>
              <a:rPr lang="en-US" dirty="0"/>
              <a:t> one function is running at a time!!</a:t>
            </a:r>
          </a:p>
        </p:txBody>
      </p:sp>
    </p:spTree>
    <p:extLst>
      <p:ext uri="{BB962C8B-B14F-4D97-AF65-F5344CB8AC3E}">
        <p14:creationId xmlns:p14="http://schemas.microsoft.com/office/powerpoint/2010/main" val="12394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Condition Codes: Explicit - Test</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a:solidFill>
                  <a:schemeClr val="accent1"/>
                </a:solidFill>
                <a:latin typeface="Avenir Next LT Pro Light" panose="020B0304020202020204" pitchFamily="34" charset="0"/>
              </a:rPr>
              <a:t>Explicitly set by the </a:t>
            </a:r>
            <a:r>
              <a:rPr lang="en-US" sz="2000" b="1" dirty="0">
                <a:solidFill>
                  <a:schemeClr val="accent1"/>
                </a:solidFill>
                <a:latin typeface="Avenir Next LT Pro Light" panose="020B0304020202020204" pitchFamily="34" charset="0"/>
              </a:rPr>
              <a:t>Test </a:t>
            </a:r>
            <a:r>
              <a:rPr lang="en-US" sz="2000" dirty="0">
                <a:solidFill>
                  <a:schemeClr val="accent1"/>
                </a:solidFill>
                <a:latin typeface="Avenir Next LT Pro Light" panose="020B0304020202020204" pitchFamily="34" charset="0"/>
              </a:rPr>
              <a:t>instruction</a:t>
            </a:r>
          </a:p>
          <a:p>
            <a:pPr>
              <a:buFontTx/>
              <a:buChar char="-"/>
            </a:pPr>
            <a:r>
              <a:rPr lang="en-US" sz="2000" b="1" dirty="0" err="1">
                <a:solidFill>
                  <a:schemeClr val="accent1"/>
                </a:solidFill>
                <a:latin typeface="Avenir Next LT Pro Light" panose="020B0304020202020204" pitchFamily="34" charset="0"/>
              </a:rPr>
              <a:t>testq</a:t>
            </a:r>
            <a:r>
              <a:rPr lang="en-US" sz="2000" b="1" dirty="0">
                <a:solidFill>
                  <a:schemeClr val="accent1"/>
                </a:solidFill>
                <a:latin typeface="Avenir Next LT Pro Light" panose="020B0304020202020204" pitchFamily="34" charset="0"/>
              </a:rPr>
              <a:t> src2, src1</a:t>
            </a:r>
          </a:p>
          <a:p>
            <a:pPr>
              <a:buFontTx/>
              <a:buChar char="-"/>
            </a:pPr>
            <a:r>
              <a:rPr lang="en-US" sz="2000" b="1" dirty="0" err="1">
                <a:solidFill>
                  <a:schemeClr val="accent1"/>
                </a:solidFill>
                <a:latin typeface="Avenir Next LT Pro Light" panose="020B0304020202020204" pitchFamily="34" charset="0"/>
              </a:rPr>
              <a:t>testq</a:t>
            </a:r>
            <a:r>
              <a:rPr lang="en-US" sz="2000" b="1" dirty="0">
                <a:solidFill>
                  <a:schemeClr val="accent1"/>
                </a:solidFill>
                <a:latin typeface="Avenir Next LT Pro Light" panose="020B0304020202020204" pitchFamily="34" charset="0"/>
              </a:rPr>
              <a:t> a, b </a:t>
            </a:r>
            <a:r>
              <a:rPr lang="en-US" sz="2000" dirty="0">
                <a:solidFill>
                  <a:schemeClr val="accent1"/>
                </a:solidFill>
                <a:latin typeface="Avenir Next LT Pro Light" panose="020B0304020202020204" pitchFamily="34" charset="0"/>
              </a:rPr>
              <a:t>sets flags based on </a:t>
            </a:r>
            <a:r>
              <a:rPr lang="en-US" sz="2000" b="1" dirty="0">
                <a:solidFill>
                  <a:schemeClr val="accent1"/>
                </a:solidFill>
                <a:latin typeface="Avenir Next LT Pro Light" panose="020B0304020202020204" pitchFamily="34" charset="0"/>
              </a:rPr>
              <a:t>a &amp; b </a:t>
            </a:r>
            <a:r>
              <a:rPr lang="en-US" sz="2000" dirty="0">
                <a:solidFill>
                  <a:schemeClr val="accent1"/>
                </a:solidFill>
                <a:latin typeface="Avenir Next LT Pro Light" panose="020B0304020202020204" pitchFamily="34" charset="0"/>
              </a:rPr>
              <a:t>but does not </a:t>
            </a:r>
            <a:r>
              <a:rPr lang="en-US" sz="2000" b="1" dirty="0">
                <a:solidFill>
                  <a:schemeClr val="accent1"/>
                </a:solidFill>
                <a:latin typeface="Avenir Next LT Pro Light" panose="020B0304020202020204" pitchFamily="34" charset="0"/>
              </a:rPr>
              <a:t>STORE </a:t>
            </a:r>
            <a:r>
              <a:rPr lang="en-US" sz="2000" dirty="0">
                <a:solidFill>
                  <a:schemeClr val="accent1"/>
                </a:solidFill>
                <a:latin typeface="Avenir Next LT Pro Light" panose="020B0304020202020204" pitchFamily="34" charset="0"/>
              </a:rPr>
              <a:t>the result anywhere!</a:t>
            </a:r>
          </a:p>
          <a:p>
            <a:pPr>
              <a:buFontTx/>
              <a:buChar char="-"/>
            </a:pPr>
            <a:r>
              <a:rPr lang="en-US" sz="2000" dirty="0">
                <a:solidFill>
                  <a:schemeClr val="accent1"/>
                </a:solidFill>
                <a:latin typeface="Avenir Next LT Pro Light" panose="020B0304020202020204" pitchFamily="34" charset="0"/>
              </a:rPr>
              <a:t>It’s useful to have one of the operands to be a </a:t>
            </a:r>
            <a:r>
              <a:rPr lang="en-US" sz="2000" b="1" dirty="0">
                <a:solidFill>
                  <a:schemeClr val="accent1"/>
                </a:solidFill>
                <a:latin typeface="Avenir Next LT Pro Light" panose="020B0304020202020204" pitchFamily="34" charset="0"/>
              </a:rPr>
              <a:t>mask</a:t>
            </a:r>
            <a:r>
              <a:rPr lang="en-US" sz="2000" dirty="0">
                <a:solidFill>
                  <a:schemeClr val="accent1"/>
                </a:solidFill>
                <a:latin typeface="Avenir Next LT Pro Light" panose="020B0304020202020204" pitchFamily="34" charset="0"/>
              </a:rPr>
              <a:t>!</a:t>
            </a:r>
          </a:p>
          <a:p>
            <a:pPr marL="0" indent="0">
              <a:buNone/>
            </a:pPr>
            <a:endParaRPr lang="en-US" sz="2000" dirty="0">
              <a:solidFill>
                <a:schemeClr val="accent1"/>
              </a:solidFill>
              <a:latin typeface="Avenir Next LT Pro Light" panose="020B0304020202020204" pitchFamily="34" charset="0"/>
            </a:endParaRPr>
          </a:p>
          <a:p>
            <a:r>
              <a:rPr lang="en-US" sz="2000" dirty="0">
                <a:solidFill>
                  <a:schemeClr val="accent1"/>
                </a:solidFill>
                <a:latin typeface="Avenir Next LT Pro Light" panose="020B0304020202020204" pitchFamily="34" charset="0"/>
              </a:rPr>
              <a:t>Can’t have Carry Out or Overflow: CF = 0, OF = 0.</a:t>
            </a:r>
            <a:endParaRPr lang="en-US" sz="2000" b="1" dirty="0">
              <a:solidFill>
                <a:schemeClr val="accent1"/>
              </a:solidFill>
              <a:latin typeface="Avenir Next LT Pro Light" panose="020B0304020202020204" pitchFamily="34" charset="0"/>
            </a:endParaRPr>
          </a:p>
          <a:p>
            <a:r>
              <a:rPr lang="en-US" sz="2000" dirty="0">
                <a:solidFill>
                  <a:schemeClr val="accent1"/>
                </a:solidFill>
                <a:latin typeface="Avenir Next LT Pro Light" panose="020B0304020202020204" pitchFamily="34" charset="0"/>
              </a:rPr>
              <a:t>Zero Flag (ZF): </a:t>
            </a:r>
            <a:r>
              <a:rPr lang="en-US" sz="2000" b="1" dirty="0">
                <a:solidFill>
                  <a:schemeClr val="accent1"/>
                </a:solidFill>
                <a:latin typeface="Avenir Next LT Pro Light" panose="020B0304020202020204" pitchFamily="34" charset="0"/>
              </a:rPr>
              <a:t>ZF = 1 </a:t>
            </a:r>
            <a:r>
              <a:rPr lang="en-US" sz="2000" dirty="0">
                <a:solidFill>
                  <a:schemeClr val="accent1"/>
                </a:solidFill>
                <a:latin typeface="Avenir Next LT Pro Light" panose="020B0304020202020204" pitchFamily="34" charset="0"/>
              </a:rPr>
              <a:t>if a &amp; b == 0</a:t>
            </a:r>
          </a:p>
          <a:p>
            <a:r>
              <a:rPr lang="en-US" sz="2000" dirty="0">
                <a:solidFill>
                  <a:schemeClr val="accent1"/>
                </a:solidFill>
                <a:latin typeface="Avenir Next LT Pro Light" panose="020B0304020202020204" pitchFamily="34" charset="0"/>
              </a:rPr>
              <a:t>Sign Flag (SF): </a:t>
            </a:r>
            <a:r>
              <a:rPr lang="en-US" sz="2000" b="1" dirty="0">
                <a:solidFill>
                  <a:schemeClr val="accent1"/>
                </a:solidFill>
                <a:latin typeface="Avenir Next LT Pro Light" panose="020B0304020202020204" pitchFamily="34" charset="0"/>
              </a:rPr>
              <a:t>SF = 1</a:t>
            </a:r>
            <a:r>
              <a:rPr lang="en-US" sz="2000" dirty="0">
                <a:solidFill>
                  <a:schemeClr val="accent1"/>
                </a:solidFill>
                <a:latin typeface="Avenir Next LT Pro Light" panose="020B0304020202020204" pitchFamily="34" charset="0"/>
              </a:rPr>
              <a:t> if a &amp; b &lt; 0 (signed)</a:t>
            </a:r>
          </a:p>
        </p:txBody>
      </p:sp>
    </p:spTree>
    <p:extLst>
      <p:ext uri="{BB962C8B-B14F-4D97-AF65-F5344CB8AC3E}">
        <p14:creationId xmlns:p14="http://schemas.microsoft.com/office/powerpoint/2010/main" val="57623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x86 Assembly: Branching</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3352247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Using Condition Codes: Jumping</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a:solidFill>
                  <a:schemeClr val="accent1"/>
                </a:solidFill>
                <a:latin typeface="Avenir Next LT Pro Light" panose="020B0304020202020204" pitchFamily="34" charset="0"/>
              </a:rPr>
              <a:t>j instructions</a:t>
            </a:r>
          </a:p>
          <a:p>
            <a:pPr lvl="1"/>
            <a:r>
              <a:rPr lang="en-US" sz="1400" dirty="0">
                <a:solidFill>
                  <a:schemeClr val="accent1"/>
                </a:solidFill>
                <a:latin typeface="Avenir Next LT Pro Light" panose="020B0304020202020204" pitchFamily="34" charset="0"/>
              </a:rPr>
              <a:t>Jumps to a </a:t>
            </a:r>
            <a:r>
              <a:rPr lang="en-US" sz="1400" b="1" dirty="0">
                <a:solidFill>
                  <a:schemeClr val="accent1"/>
                </a:solidFill>
                <a:latin typeface="Avenir Next LT Pro Light" panose="020B0304020202020204" pitchFamily="34" charset="0"/>
              </a:rPr>
              <a:t>target </a:t>
            </a:r>
            <a:r>
              <a:rPr lang="en-US" sz="1400" dirty="0">
                <a:solidFill>
                  <a:schemeClr val="accent1"/>
                </a:solidFill>
                <a:latin typeface="Avenir Next LT Pro Light" panose="020B0304020202020204" pitchFamily="34" charset="0"/>
              </a:rPr>
              <a:t>address based on condition codes</a:t>
            </a:r>
          </a:p>
          <a:p>
            <a:endParaRPr lang="en-US" sz="2000" dirty="0">
              <a:solidFill>
                <a:schemeClr val="accent1"/>
              </a:solidFill>
              <a:latin typeface="Avenir Next LT Pro Light" panose="020B0304020202020204" pitchFamily="34" charset="0"/>
            </a:endParaRPr>
          </a:p>
        </p:txBody>
      </p:sp>
      <p:graphicFrame>
        <p:nvGraphicFramePr>
          <p:cNvPr id="5" name="Table 4">
            <a:extLst>
              <a:ext uri="{FF2B5EF4-FFF2-40B4-BE49-F238E27FC236}">
                <a16:creationId xmlns:a16="http://schemas.microsoft.com/office/drawing/2014/main" id="{79A859F7-E89E-41B2-B88D-88A8EA54B512}"/>
              </a:ext>
            </a:extLst>
          </p:cNvPr>
          <p:cNvGraphicFramePr>
            <a:graphicFrameLocks noGrp="1"/>
          </p:cNvGraphicFramePr>
          <p:nvPr>
            <p:extLst>
              <p:ext uri="{D42A27DB-BD31-4B8C-83A1-F6EECF244321}">
                <p14:modId xmlns:p14="http://schemas.microsoft.com/office/powerpoint/2010/main" val="1741080957"/>
              </p:ext>
            </p:extLst>
          </p:nvPr>
        </p:nvGraphicFramePr>
        <p:xfrm>
          <a:off x="1469255" y="2259983"/>
          <a:ext cx="8275636" cy="3822405"/>
        </p:xfrm>
        <a:graphic>
          <a:graphicData uri="http://schemas.openxmlformats.org/drawingml/2006/table">
            <a:tbl>
              <a:tblPr firstRow="1" bandRow="1">
                <a:tableStyleId>{5C22544A-7EE6-4342-B048-85BDC9FD1C3A}</a:tableStyleId>
              </a:tblPr>
              <a:tblGrid>
                <a:gridCol w="4137818">
                  <a:extLst>
                    <a:ext uri="{9D8B030D-6E8A-4147-A177-3AD203B41FA5}">
                      <a16:colId xmlns:a16="http://schemas.microsoft.com/office/drawing/2014/main" val="3884176718"/>
                    </a:ext>
                  </a:extLst>
                </a:gridCol>
                <a:gridCol w="4137818">
                  <a:extLst>
                    <a:ext uri="{9D8B030D-6E8A-4147-A177-3AD203B41FA5}">
                      <a16:colId xmlns:a16="http://schemas.microsoft.com/office/drawing/2014/main" val="852586625"/>
                    </a:ext>
                  </a:extLst>
                </a:gridCol>
              </a:tblGrid>
              <a:tr h="256819">
                <a:tc>
                  <a:txBody>
                    <a:bodyPr/>
                    <a:lstStyle/>
                    <a:p>
                      <a:pPr algn="ctr"/>
                      <a:r>
                        <a:rPr lang="en-US" dirty="0"/>
                        <a:t>Instruction</a:t>
                      </a:r>
                    </a:p>
                  </a:txBody>
                  <a:tcPr/>
                </a:tc>
                <a:tc>
                  <a:txBody>
                    <a:bodyPr/>
                    <a:lstStyle/>
                    <a:p>
                      <a:pPr algn="ctr"/>
                      <a:r>
                        <a:rPr lang="en-US" dirty="0"/>
                        <a:t>Meaning</a:t>
                      </a:r>
                    </a:p>
                  </a:txBody>
                  <a:tcPr/>
                </a:tc>
                <a:extLst>
                  <a:ext uri="{0D108BD9-81ED-4DB2-BD59-A6C34878D82A}">
                    <a16:rowId xmlns:a16="http://schemas.microsoft.com/office/drawing/2014/main" val="3626051161"/>
                  </a:ext>
                </a:extLst>
              </a:tr>
              <a:tr h="320475">
                <a:tc>
                  <a:txBody>
                    <a:bodyPr/>
                    <a:lstStyle/>
                    <a:p>
                      <a:pPr algn="ctr"/>
                      <a:r>
                        <a:rPr lang="en-US" dirty="0" err="1"/>
                        <a:t>jmp</a:t>
                      </a:r>
                      <a:r>
                        <a:rPr lang="en-US" dirty="0"/>
                        <a:t> target</a:t>
                      </a:r>
                    </a:p>
                  </a:txBody>
                  <a:tcPr/>
                </a:tc>
                <a:tc>
                  <a:txBody>
                    <a:bodyPr/>
                    <a:lstStyle/>
                    <a:p>
                      <a:pPr algn="ctr"/>
                      <a:r>
                        <a:rPr lang="en-US" dirty="0"/>
                        <a:t>Unconditional jump</a:t>
                      </a:r>
                    </a:p>
                  </a:txBody>
                  <a:tcPr/>
                </a:tc>
                <a:extLst>
                  <a:ext uri="{0D108BD9-81ED-4DB2-BD59-A6C34878D82A}">
                    <a16:rowId xmlns:a16="http://schemas.microsoft.com/office/drawing/2014/main" val="2603467306"/>
                  </a:ext>
                </a:extLst>
              </a:tr>
              <a:tr h="320475">
                <a:tc>
                  <a:txBody>
                    <a:bodyPr/>
                    <a:lstStyle/>
                    <a:p>
                      <a:pPr algn="ctr"/>
                      <a:r>
                        <a:rPr lang="en-US" dirty="0"/>
                        <a:t>je target</a:t>
                      </a:r>
                    </a:p>
                  </a:txBody>
                  <a:tcPr/>
                </a:tc>
                <a:tc>
                  <a:txBody>
                    <a:bodyPr/>
                    <a:lstStyle/>
                    <a:p>
                      <a:pPr algn="ctr"/>
                      <a:r>
                        <a:rPr lang="en-US" dirty="0"/>
                        <a:t>Jump if equal (ZF == 1)</a:t>
                      </a:r>
                    </a:p>
                  </a:txBody>
                  <a:tcPr/>
                </a:tc>
                <a:extLst>
                  <a:ext uri="{0D108BD9-81ED-4DB2-BD59-A6C34878D82A}">
                    <a16:rowId xmlns:a16="http://schemas.microsoft.com/office/drawing/2014/main" val="3284058836"/>
                  </a:ext>
                </a:extLst>
              </a:tr>
              <a:tr h="320475">
                <a:tc>
                  <a:txBody>
                    <a:bodyPr/>
                    <a:lstStyle/>
                    <a:p>
                      <a:pPr algn="ctr"/>
                      <a:r>
                        <a:rPr lang="en-US" dirty="0" err="1"/>
                        <a:t>jne</a:t>
                      </a:r>
                      <a:r>
                        <a:rPr lang="en-US" dirty="0"/>
                        <a:t> target</a:t>
                      </a:r>
                    </a:p>
                  </a:txBody>
                  <a:tcPr/>
                </a:tc>
                <a:tc>
                  <a:txBody>
                    <a:bodyPr/>
                    <a:lstStyle/>
                    <a:p>
                      <a:pPr algn="ctr"/>
                      <a:r>
                        <a:rPr lang="en-US" dirty="0"/>
                        <a:t>Jump if not equal (ZF == 0)</a:t>
                      </a:r>
                    </a:p>
                  </a:txBody>
                  <a:tcPr/>
                </a:tc>
                <a:extLst>
                  <a:ext uri="{0D108BD9-81ED-4DB2-BD59-A6C34878D82A}">
                    <a16:rowId xmlns:a16="http://schemas.microsoft.com/office/drawing/2014/main" val="903411600"/>
                  </a:ext>
                </a:extLst>
              </a:tr>
              <a:tr h="320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js</a:t>
                      </a:r>
                      <a:r>
                        <a:rPr lang="en-US" dirty="0"/>
                        <a:t> target</a:t>
                      </a:r>
                    </a:p>
                  </a:txBody>
                  <a:tcPr/>
                </a:tc>
                <a:tc>
                  <a:txBody>
                    <a:bodyPr/>
                    <a:lstStyle/>
                    <a:p>
                      <a:pPr algn="ctr"/>
                      <a:r>
                        <a:rPr lang="en-US" dirty="0"/>
                        <a:t>Jump if negative (SF == 1)</a:t>
                      </a:r>
                    </a:p>
                  </a:txBody>
                  <a:tcPr/>
                </a:tc>
                <a:extLst>
                  <a:ext uri="{0D108BD9-81ED-4DB2-BD59-A6C34878D82A}">
                    <a16:rowId xmlns:a16="http://schemas.microsoft.com/office/drawing/2014/main" val="2747858966"/>
                  </a:ext>
                </a:extLst>
              </a:tr>
              <a:tr h="320475">
                <a:tc>
                  <a:txBody>
                    <a:bodyPr/>
                    <a:lstStyle/>
                    <a:p>
                      <a:pPr algn="ctr"/>
                      <a:r>
                        <a:rPr lang="en-US" dirty="0" err="1"/>
                        <a:t>jns</a:t>
                      </a:r>
                      <a:r>
                        <a:rPr lang="en-US" dirty="0"/>
                        <a:t> target</a:t>
                      </a:r>
                    </a:p>
                  </a:txBody>
                  <a:tcPr/>
                </a:tc>
                <a:tc>
                  <a:txBody>
                    <a:bodyPr/>
                    <a:lstStyle/>
                    <a:p>
                      <a:pPr algn="ctr"/>
                      <a:r>
                        <a:rPr lang="en-US" dirty="0"/>
                        <a:t>Jump if not negative (SF == 0)</a:t>
                      </a:r>
                    </a:p>
                  </a:txBody>
                  <a:tcPr/>
                </a:tc>
                <a:extLst>
                  <a:ext uri="{0D108BD9-81ED-4DB2-BD59-A6C34878D82A}">
                    <a16:rowId xmlns:a16="http://schemas.microsoft.com/office/drawing/2014/main" val="3500353696"/>
                  </a:ext>
                </a:extLst>
              </a:tr>
              <a:tr h="320475">
                <a:tc>
                  <a:txBody>
                    <a:bodyPr/>
                    <a:lstStyle/>
                    <a:p>
                      <a:pPr algn="ctr"/>
                      <a:r>
                        <a:rPr lang="en-US" dirty="0" err="1"/>
                        <a:t>jg</a:t>
                      </a:r>
                      <a:r>
                        <a:rPr lang="en-US" dirty="0"/>
                        <a:t> target</a:t>
                      </a:r>
                    </a:p>
                  </a:txBody>
                  <a:tcPr/>
                </a:tc>
                <a:tc>
                  <a:txBody>
                    <a:bodyPr/>
                    <a:lstStyle/>
                    <a:p>
                      <a:pPr algn="ctr"/>
                      <a:r>
                        <a:rPr lang="en-US" dirty="0"/>
                        <a:t>Jump if greater than (Signed)</a:t>
                      </a:r>
                    </a:p>
                  </a:txBody>
                  <a:tcPr/>
                </a:tc>
                <a:extLst>
                  <a:ext uri="{0D108BD9-81ED-4DB2-BD59-A6C34878D82A}">
                    <a16:rowId xmlns:a16="http://schemas.microsoft.com/office/drawing/2014/main" val="2250469599"/>
                  </a:ext>
                </a:extLst>
              </a:tr>
              <a:tr h="320475">
                <a:tc>
                  <a:txBody>
                    <a:bodyPr/>
                    <a:lstStyle/>
                    <a:p>
                      <a:pPr algn="ctr"/>
                      <a:r>
                        <a:rPr lang="en-US" dirty="0" err="1"/>
                        <a:t>jge</a:t>
                      </a:r>
                      <a:r>
                        <a:rPr lang="en-US" dirty="0"/>
                        <a:t> target</a:t>
                      </a:r>
                    </a:p>
                  </a:txBody>
                  <a:tcPr/>
                </a:tc>
                <a:tc>
                  <a:txBody>
                    <a:bodyPr/>
                    <a:lstStyle/>
                    <a:p>
                      <a:pPr algn="ctr"/>
                      <a:r>
                        <a:rPr lang="en-US" dirty="0"/>
                        <a:t>Jump if greater than or equal (Signed)</a:t>
                      </a:r>
                    </a:p>
                  </a:txBody>
                  <a:tcPr/>
                </a:tc>
                <a:extLst>
                  <a:ext uri="{0D108BD9-81ED-4DB2-BD59-A6C34878D82A}">
                    <a16:rowId xmlns:a16="http://schemas.microsoft.com/office/drawing/2014/main" val="730810250"/>
                  </a:ext>
                </a:extLst>
              </a:tr>
              <a:tr h="320475">
                <a:tc>
                  <a:txBody>
                    <a:bodyPr/>
                    <a:lstStyle/>
                    <a:p>
                      <a:pPr algn="ctr"/>
                      <a:r>
                        <a:rPr lang="en-US" dirty="0" err="1"/>
                        <a:t>jl</a:t>
                      </a:r>
                      <a:r>
                        <a:rPr lang="en-US" dirty="0"/>
                        <a:t> target</a:t>
                      </a:r>
                    </a:p>
                  </a:txBody>
                  <a:tcPr/>
                </a:tc>
                <a:tc>
                  <a:txBody>
                    <a:bodyPr/>
                    <a:lstStyle/>
                    <a:p>
                      <a:pPr algn="ctr"/>
                      <a:r>
                        <a:rPr lang="en-US" dirty="0"/>
                        <a:t>Jump if less than (Signed)</a:t>
                      </a:r>
                    </a:p>
                  </a:txBody>
                  <a:tcPr/>
                </a:tc>
                <a:extLst>
                  <a:ext uri="{0D108BD9-81ED-4DB2-BD59-A6C34878D82A}">
                    <a16:rowId xmlns:a16="http://schemas.microsoft.com/office/drawing/2014/main" val="3715513375"/>
                  </a:ext>
                </a:extLst>
              </a:tr>
              <a:tr h="320475">
                <a:tc>
                  <a:txBody>
                    <a:bodyPr/>
                    <a:lstStyle/>
                    <a:p>
                      <a:pPr algn="ctr"/>
                      <a:r>
                        <a:rPr lang="en-US" dirty="0" err="1"/>
                        <a:t>jle</a:t>
                      </a:r>
                      <a:r>
                        <a:rPr lang="en-US" dirty="0"/>
                        <a:t> target</a:t>
                      </a:r>
                    </a:p>
                  </a:txBody>
                  <a:tcPr/>
                </a:tc>
                <a:tc>
                  <a:txBody>
                    <a:bodyPr/>
                    <a:lstStyle/>
                    <a:p>
                      <a:pPr algn="ctr"/>
                      <a:r>
                        <a:rPr lang="en-US" dirty="0"/>
                        <a:t>Jump if less than or equal (Signed)</a:t>
                      </a:r>
                    </a:p>
                  </a:txBody>
                  <a:tcPr/>
                </a:tc>
                <a:extLst>
                  <a:ext uri="{0D108BD9-81ED-4DB2-BD59-A6C34878D82A}">
                    <a16:rowId xmlns:a16="http://schemas.microsoft.com/office/drawing/2014/main" val="1276956296"/>
                  </a:ext>
                </a:extLst>
              </a:tr>
              <a:tr h="320475">
                <a:tc>
                  <a:txBody>
                    <a:bodyPr/>
                    <a:lstStyle/>
                    <a:p>
                      <a:pPr algn="ctr"/>
                      <a:r>
                        <a:rPr lang="en-US" dirty="0"/>
                        <a:t>ja target</a:t>
                      </a:r>
                    </a:p>
                  </a:txBody>
                  <a:tcPr/>
                </a:tc>
                <a:tc>
                  <a:txBody>
                    <a:bodyPr/>
                    <a:lstStyle/>
                    <a:p>
                      <a:pPr algn="ctr"/>
                      <a:r>
                        <a:rPr lang="en-US" dirty="0"/>
                        <a:t>Jump if above (Unsigned “&gt;”)</a:t>
                      </a:r>
                    </a:p>
                  </a:txBody>
                  <a:tcPr/>
                </a:tc>
                <a:extLst>
                  <a:ext uri="{0D108BD9-81ED-4DB2-BD59-A6C34878D82A}">
                    <a16:rowId xmlns:a16="http://schemas.microsoft.com/office/drawing/2014/main" val="1748996845"/>
                  </a:ext>
                </a:extLst>
              </a:tr>
              <a:tr h="320475">
                <a:tc>
                  <a:txBody>
                    <a:bodyPr/>
                    <a:lstStyle/>
                    <a:p>
                      <a:pPr algn="ctr"/>
                      <a:r>
                        <a:rPr lang="en-US" dirty="0" err="1"/>
                        <a:t>jb</a:t>
                      </a:r>
                      <a:r>
                        <a:rPr lang="en-US" dirty="0"/>
                        <a:t> target</a:t>
                      </a:r>
                    </a:p>
                  </a:txBody>
                  <a:tcPr/>
                </a:tc>
                <a:tc>
                  <a:txBody>
                    <a:bodyPr/>
                    <a:lstStyle/>
                    <a:p>
                      <a:pPr algn="ctr"/>
                      <a:r>
                        <a:rPr lang="en-US" dirty="0"/>
                        <a:t>Jump if below (Unsigned “&lt;“)</a:t>
                      </a:r>
                    </a:p>
                  </a:txBody>
                  <a:tcPr/>
                </a:tc>
                <a:extLst>
                  <a:ext uri="{0D108BD9-81ED-4DB2-BD59-A6C34878D82A}">
                    <a16:rowId xmlns:a16="http://schemas.microsoft.com/office/drawing/2014/main" val="205690459"/>
                  </a:ext>
                </a:extLst>
              </a:tr>
            </a:tbl>
          </a:graphicData>
        </a:graphic>
      </p:graphicFrame>
    </p:spTree>
    <p:extLst>
      <p:ext uri="{BB962C8B-B14F-4D97-AF65-F5344CB8AC3E}">
        <p14:creationId xmlns:p14="http://schemas.microsoft.com/office/powerpoint/2010/main" val="13605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Using Condition Codes: Setting</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a:solidFill>
                  <a:schemeClr val="accent1"/>
                </a:solidFill>
                <a:latin typeface="Avenir Next LT Pro Light" panose="020B0304020202020204" pitchFamily="34" charset="0"/>
              </a:rPr>
              <a:t>set instructions</a:t>
            </a:r>
          </a:p>
          <a:p>
            <a:pPr lvl="1"/>
            <a:r>
              <a:rPr lang="en-US" sz="1400" dirty="0">
                <a:solidFill>
                  <a:schemeClr val="accent1"/>
                </a:solidFill>
                <a:latin typeface="Avenir Next LT Pro Light" panose="020B0304020202020204" pitchFamily="34" charset="0"/>
              </a:rPr>
              <a:t>Sets lower order byte of </a:t>
            </a:r>
            <a:r>
              <a:rPr lang="en-US" sz="1400" b="1" dirty="0" err="1">
                <a:solidFill>
                  <a:schemeClr val="accent1"/>
                </a:solidFill>
                <a:latin typeface="Avenir Next LT Pro Light" panose="020B0304020202020204" pitchFamily="34" charset="0"/>
              </a:rPr>
              <a:t>dst</a:t>
            </a:r>
            <a:r>
              <a:rPr lang="en-US" sz="1400" b="1" dirty="0">
                <a:solidFill>
                  <a:schemeClr val="accent1"/>
                </a:solidFill>
                <a:latin typeface="Avenir Next LT Pro Light" panose="020B0304020202020204" pitchFamily="34" charset="0"/>
              </a:rPr>
              <a:t> </a:t>
            </a:r>
            <a:r>
              <a:rPr lang="en-US" sz="1400" dirty="0">
                <a:solidFill>
                  <a:schemeClr val="accent1"/>
                </a:solidFill>
                <a:latin typeface="Avenir Next LT Pro Light" panose="020B0304020202020204" pitchFamily="34" charset="0"/>
              </a:rPr>
              <a:t>to 0 or 1 based on condition codes (7 remaining bytes unchanged)</a:t>
            </a:r>
          </a:p>
          <a:p>
            <a:endParaRPr lang="en-US" sz="2000" dirty="0">
              <a:solidFill>
                <a:schemeClr val="accent1"/>
              </a:solidFill>
              <a:latin typeface="Avenir Next LT Pro Light" panose="020B0304020202020204" pitchFamily="34" charset="0"/>
            </a:endParaRPr>
          </a:p>
        </p:txBody>
      </p:sp>
      <p:graphicFrame>
        <p:nvGraphicFramePr>
          <p:cNvPr id="6" name="Table 4">
            <a:extLst>
              <a:ext uri="{FF2B5EF4-FFF2-40B4-BE49-F238E27FC236}">
                <a16:creationId xmlns:a16="http://schemas.microsoft.com/office/drawing/2014/main" id="{528ECFBE-898E-4FD0-8832-7E981F9E91DD}"/>
              </a:ext>
            </a:extLst>
          </p:cNvPr>
          <p:cNvGraphicFramePr>
            <a:graphicFrameLocks noGrp="1"/>
          </p:cNvGraphicFramePr>
          <p:nvPr>
            <p:extLst>
              <p:ext uri="{D42A27DB-BD31-4B8C-83A1-F6EECF244321}">
                <p14:modId xmlns:p14="http://schemas.microsoft.com/office/powerpoint/2010/main" val="693071853"/>
              </p:ext>
            </p:extLst>
          </p:nvPr>
        </p:nvGraphicFramePr>
        <p:xfrm>
          <a:off x="1588524" y="2332903"/>
          <a:ext cx="7718036" cy="3731345"/>
        </p:xfrm>
        <a:graphic>
          <a:graphicData uri="http://schemas.openxmlformats.org/drawingml/2006/table">
            <a:tbl>
              <a:tblPr firstRow="1" bandRow="1">
                <a:tableStyleId>{5C22544A-7EE6-4342-B048-85BDC9FD1C3A}</a:tableStyleId>
              </a:tblPr>
              <a:tblGrid>
                <a:gridCol w="3859018">
                  <a:extLst>
                    <a:ext uri="{9D8B030D-6E8A-4147-A177-3AD203B41FA5}">
                      <a16:colId xmlns:a16="http://schemas.microsoft.com/office/drawing/2014/main" val="3884176718"/>
                    </a:ext>
                  </a:extLst>
                </a:gridCol>
                <a:gridCol w="3859018">
                  <a:extLst>
                    <a:ext uri="{9D8B030D-6E8A-4147-A177-3AD203B41FA5}">
                      <a16:colId xmlns:a16="http://schemas.microsoft.com/office/drawing/2014/main" val="852586625"/>
                    </a:ext>
                  </a:extLst>
                </a:gridCol>
              </a:tblGrid>
              <a:tr h="274960">
                <a:tc>
                  <a:txBody>
                    <a:bodyPr/>
                    <a:lstStyle/>
                    <a:p>
                      <a:pPr algn="ctr"/>
                      <a:r>
                        <a:rPr lang="en-US" dirty="0"/>
                        <a:t>Instruction</a:t>
                      </a:r>
                    </a:p>
                  </a:txBody>
                  <a:tcPr/>
                </a:tc>
                <a:tc>
                  <a:txBody>
                    <a:bodyPr/>
                    <a:lstStyle/>
                    <a:p>
                      <a:pPr algn="ctr"/>
                      <a:r>
                        <a:rPr lang="en-US" dirty="0"/>
                        <a:t>Meaning</a:t>
                      </a:r>
                    </a:p>
                  </a:txBody>
                  <a:tcPr/>
                </a:tc>
                <a:extLst>
                  <a:ext uri="{0D108BD9-81ED-4DB2-BD59-A6C34878D82A}">
                    <a16:rowId xmlns:a16="http://schemas.microsoft.com/office/drawing/2014/main" val="3626051161"/>
                  </a:ext>
                </a:extLst>
              </a:tr>
              <a:tr h="343113">
                <a:tc>
                  <a:txBody>
                    <a:bodyPr/>
                    <a:lstStyle/>
                    <a:p>
                      <a:pPr algn="ctr"/>
                      <a:r>
                        <a:rPr lang="en-US" dirty="0" err="1"/>
                        <a:t>sete</a:t>
                      </a:r>
                      <a:r>
                        <a:rPr lang="en-US" dirty="0"/>
                        <a:t> target</a:t>
                      </a:r>
                    </a:p>
                  </a:txBody>
                  <a:tcPr/>
                </a:tc>
                <a:tc>
                  <a:txBody>
                    <a:bodyPr/>
                    <a:lstStyle/>
                    <a:p>
                      <a:pPr algn="ctr"/>
                      <a:r>
                        <a:rPr lang="en-US" dirty="0"/>
                        <a:t>Set if equal (ZF == 1)</a:t>
                      </a:r>
                    </a:p>
                  </a:txBody>
                  <a:tcPr/>
                </a:tc>
                <a:extLst>
                  <a:ext uri="{0D108BD9-81ED-4DB2-BD59-A6C34878D82A}">
                    <a16:rowId xmlns:a16="http://schemas.microsoft.com/office/drawing/2014/main" val="2603467306"/>
                  </a:ext>
                </a:extLst>
              </a:tr>
              <a:tr h="343113">
                <a:tc>
                  <a:txBody>
                    <a:bodyPr/>
                    <a:lstStyle/>
                    <a:p>
                      <a:pPr algn="ctr"/>
                      <a:r>
                        <a:rPr lang="en-US" dirty="0" err="1"/>
                        <a:t>setne</a:t>
                      </a:r>
                      <a:r>
                        <a:rPr lang="en-US" dirty="0"/>
                        <a:t> target</a:t>
                      </a:r>
                    </a:p>
                  </a:txBody>
                  <a:tcPr/>
                </a:tc>
                <a:tc>
                  <a:txBody>
                    <a:bodyPr/>
                    <a:lstStyle/>
                    <a:p>
                      <a:pPr algn="ctr"/>
                      <a:r>
                        <a:rPr lang="en-US" dirty="0"/>
                        <a:t>Set if not equal (ZF == 0)</a:t>
                      </a:r>
                    </a:p>
                  </a:txBody>
                  <a:tcPr/>
                </a:tc>
                <a:extLst>
                  <a:ext uri="{0D108BD9-81ED-4DB2-BD59-A6C34878D82A}">
                    <a16:rowId xmlns:a16="http://schemas.microsoft.com/office/drawing/2014/main" val="3284058836"/>
                  </a:ext>
                </a:extLst>
              </a:tr>
              <a:tr h="343113">
                <a:tc>
                  <a:txBody>
                    <a:bodyPr/>
                    <a:lstStyle/>
                    <a:p>
                      <a:pPr algn="ctr"/>
                      <a:r>
                        <a:rPr lang="en-US" dirty="0"/>
                        <a:t>sets 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Set if negative (SF == 1)</a:t>
                      </a:r>
                    </a:p>
                  </a:txBody>
                  <a:tcPr/>
                </a:tc>
                <a:extLst>
                  <a:ext uri="{0D108BD9-81ED-4DB2-BD59-A6C34878D82A}">
                    <a16:rowId xmlns:a16="http://schemas.microsoft.com/office/drawing/2014/main" val="903411600"/>
                  </a:ext>
                </a:extLst>
              </a:tr>
              <a:tr h="3431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setns</a:t>
                      </a:r>
                      <a:r>
                        <a:rPr lang="en-US" dirty="0"/>
                        <a:t> 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Set if not negative (SF == 0)</a:t>
                      </a:r>
                    </a:p>
                  </a:txBody>
                  <a:tcPr/>
                </a:tc>
                <a:extLst>
                  <a:ext uri="{0D108BD9-81ED-4DB2-BD59-A6C34878D82A}">
                    <a16:rowId xmlns:a16="http://schemas.microsoft.com/office/drawing/2014/main" val="2747858966"/>
                  </a:ext>
                </a:extLst>
              </a:tr>
              <a:tr h="346148">
                <a:tc>
                  <a:txBody>
                    <a:bodyPr/>
                    <a:lstStyle/>
                    <a:p>
                      <a:pPr algn="ctr"/>
                      <a:r>
                        <a:rPr lang="en-US" dirty="0" err="1"/>
                        <a:t>setg</a:t>
                      </a:r>
                      <a:r>
                        <a:rPr lang="en-US" dirty="0"/>
                        <a:t> target</a:t>
                      </a:r>
                    </a:p>
                  </a:txBody>
                  <a:tcPr/>
                </a:tc>
                <a:tc>
                  <a:txBody>
                    <a:bodyPr/>
                    <a:lstStyle/>
                    <a:p>
                      <a:pPr algn="ctr"/>
                      <a:r>
                        <a:rPr lang="en-US" dirty="0"/>
                        <a:t>Set if greater than (Signed)</a:t>
                      </a:r>
                    </a:p>
                  </a:txBody>
                  <a:tcPr/>
                </a:tc>
                <a:extLst>
                  <a:ext uri="{0D108BD9-81ED-4DB2-BD59-A6C34878D82A}">
                    <a16:rowId xmlns:a16="http://schemas.microsoft.com/office/drawing/2014/main" val="3500353696"/>
                  </a:ext>
                </a:extLst>
              </a:tr>
              <a:tr h="343113">
                <a:tc>
                  <a:txBody>
                    <a:bodyPr/>
                    <a:lstStyle/>
                    <a:p>
                      <a:pPr algn="ctr"/>
                      <a:r>
                        <a:rPr lang="en-US" dirty="0" err="1"/>
                        <a:t>setge</a:t>
                      </a:r>
                      <a:r>
                        <a:rPr lang="en-US" dirty="0"/>
                        <a:t> target</a:t>
                      </a:r>
                    </a:p>
                  </a:txBody>
                  <a:tcPr/>
                </a:tc>
                <a:tc>
                  <a:txBody>
                    <a:bodyPr/>
                    <a:lstStyle/>
                    <a:p>
                      <a:pPr algn="ctr"/>
                      <a:r>
                        <a:rPr lang="en-US" dirty="0"/>
                        <a:t>Set if greater than or equal (Signed)</a:t>
                      </a:r>
                    </a:p>
                  </a:txBody>
                  <a:tcPr/>
                </a:tc>
                <a:extLst>
                  <a:ext uri="{0D108BD9-81ED-4DB2-BD59-A6C34878D82A}">
                    <a16:rowId xmlns:a16="http://schemas.microsoft.com/office/drawing/2014/main" val="2250469599"/>
                  </a:ext>
                </a:extLst>
              </a:tr>
              <a:tr h="343113">
                <a:tc>
                  <a:txBody>
                    <a:bodyPr/>
                    <a:lstStyle/>
                    <a:p>
                      <a:pPr algn="ctr"/>
                      <a:r>
                        <a:rPr lang="en-US" dirty="0" err="1"/>
                        <a:t>setl</a:t>
                      </a:r>
                      <a:r>
                        <a:rPr lang="en-US" dirty="0"/>
                        <a:t> target</a:t>
                      </a:r>
                    </a:p>
                  </a:txBody>
                  <a:tcPr/>
                </a:tc>
                <a:tc>
                  <a:txBody>
                    <a:bodyPr/>
                    <a:lstStyle/>
                    <a:p>
                      <a:pPr algn="ctr"/>
                      <a:r>
                        <a:rPr lang="en-US" dirty="0"/>
                        <a:t>Set if less than (Signed)</a:t>
                      </a:r>
                    </a:p>
                  </a:txBody>
                  <a:tcPr/>
                </a:tc>
                <a:extLst>
                  <a:ext uri="{0D108BD9-81ED-4DB2-BD59-A6C34878D82A}">
                    <a16:rowId xmlns:a16="http://schemas.microsoft.com/office/drawing/2014/main" val="730810250"/>
                  </a:ext>
                </a:extLst>
              </a:tr>
              <a:tr h="343113">
                <a:tc>
                  <a:txBody>
                    <a:bodyPr/>
                    <a:lstStyle/>
                    <a:p>
                      <a:pPr algn="ctr"/>
                      <a:r>
                        <a:rPr lang="en-US" dirty="0" err="1"/>
                        <a:t>setle</a:t>
                      </a:r>
                      <a:r>
                        <a:rPr lang="en-US" dirty="0"/>
                        <a:t> target</a:t>
                      </a:r>
                    </a:p>
                  </a:txBody>
                  <a:tcPr/>
                </a:tc>
                <a:tc>
                  <a:txBody>
                    <a:bodyPr/>
                    <a:lstStyle/>
                    <a:p>
                      <a:pPr algn="ctr"/>
                      <a:r>
                        <a:rPr lang="en-US" dirty="0"/>
                        <a:t>Set if less than or equal to (Signed)</a:t>
                      </a:r>
                    </a:p>
                  </a:txBody>
                  <a:tcPr/>
                </a:tc>
                <a:extLst>
                  <a:ext uri="{0D108BD9-81ED-4DB2-BD59-A6C34878D82A}">
                    <a16:rowId xmlns:a16="http://schemas.microsoft.com/office/drawing/2014/main" val="3715513375"/>
                  </a:ext>
                </a:extLst>
              </a:tr>
              <a:tr h="343113">
                <a:tc>
                  <a:txBody>
                    <a:bodyPr/>
                    <a:lstStyle/>
                    <a:p>
                      <a:pPr algn="ctr"/>
                      <a:r>
                        <a:rPr lang="en-US" dirty="0"/>
                        <a:t>seta target</a:t>
                      </a:r>
                    </a:p>
                  </a:txBody>
                  <a:tcPr/>
                </a:tc>
                <a:tc>
                  <a:txBody>
                    <a:bodyPr/>
                    <a:lstStyle/>
                    <a:p>
                      <a:pPr algn="ctr"/>
                      <a:r>
                        <a:rPr lang="en-US" dirty="0"/>
                        <a:t>Set if above (Unsigned “&gt;”)</a:t>
                      </a:r>
                    </a:p>
                  </a:txBody>
                  <a:tcPr/>
                </a:tc>
                <a:extLst>
                  <a:ext uri="{0D108BD9-81ED-4DB2-BD59-A6C34878D82A}">
                    <a16:rowId xmlns:a16="http://schemas.microsoft.com/office/drawing/2014/main" val="1276956296"/>
                  </a:ext>
                </a:extLst>
              </a:tr>
              <a:tr h="343113">
                <a:tc>
                  <a:txBody>
                    <a:bodyPr/>
                    <a:lstStyle/>
                    <a:p>
                      <a:pPr algn="ctr"/>
                      <a:r>
                        <a:rPr lang="en-US" dirty="0" err="1"/>
                        <a:t>setb</a:t>
                      </a:r>
                      <a:r>
                        <a:rPr lang="en-US" dirty="0"/>
                        <a:t> target</a:t>
                      </a:r>
                    </a:p>
                  </a:txBody>
                  <a:tcPr/>
                </a:tc>
                <a:tc>
                  <a:txBody>
                    <a:bodyPr/>
                    <a:lstStyle/>
                    <a:p>
                      <a:pPr algn="ctr"/>
                      <a:r>
                        <a:rPr lang="en-US" dirty="0"/>
                        <a:t>Set if below (Unsigned “&lt;“)</a:t>
                      </a:r>
                    </a:p>
                  </a:txBody>
                  <a:tcPr/>
                </a:tc>
                <a:extLst>
                  <a:ext uri="{0D108BD9-81ED-4DB2-BD59-A6C34878D82A}">
                    <a16:rowId xmlns:a16="http://schemas.microsoft.com/office/drawing/2014/main" val="1748996845"/>
                  </a:ext>
                </a:extLst>
              </a:tr>
            </a:tbl>
          </a:graphicData>
        </a:graphic>
      </p:graphicFrame>
    </p:spTree>
    <p:extLst>
      <p:ext uri="{BB962C8B-B14F-4D97-AF65-F5344CB8AC3E}">
        <p14:creationId xmlns:p14="http://schemas.microsoft.com/office/powerpoint/2010/main" val="18162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err="1">
                <a:solidFill>
                  <a:schemeClr val="accent1"/>
                </a:solidFill>
                <a:latin typeface="Avenir Next LT Pro Light" panose="020B0304020202020204" pitchFamily="34" charset="0"/>
              </a:rPr>
              <a:t>movz</a:t>
            </a:r>
            <a:r>
              <a:rPr lang="en-US" sz="4400" dirty="0">
                <a:solidFill>
                  <a:schemeClr val="accent1"/>
                </a:solidFill>
                <a:latin typeface="Avenir Next LT Pro Light" panose="020B0304020202020204" pitchFamily="34" charset="0"/>
              </a:rPr>
              <a:t>_ and </a:t>
            </a:r>
            <a:r>
              <a:rPr lang="en-US" sz="4400" dirty="0" err="1">
                <a:solidFill>
                  <a:schemeClr val="accent1"/>
                </a:solidFill>
                <a:latin typeface="Avenir Next LT Pro Light" panose="020B0304020202020204" pitchFamily="34" charset="0"/>
              </a:rPr>
              <a:t>movs</a:t>
            </a:r>
            <a:r>
              <a:rPr lang="en-US" sz="4400" dirty="0">
                <a:solidFill>
                  <a:schemeClr val="accent1"/>
                </a:solidFill>
                <a:latin typeface="Avenir Next LT Pro Light" panose="020B0304020202020204" pitchFamily="34" charset="0"/>
              </a:rPr>
              <a:t>_ instructions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000" dirty="0" err="1">
                <a:solidFill>
                  <a:schemeClr val="accent1"/>
                </a:solidFill>
                <a:latin typeface="Avenir Next LT Pro Light" panose="020B0304020202020204" pitchFamily="34" charset="0"/>
              </a:rPr>
              <a:t>movz</a:t>
            </a:r>
            <a:r>
              <a:rPr lang="en-US" sz="2000" dirty="0">
                <a:solidFill>
                  <a:schemeClr val="accent1"/>
                </a:solidFill>
                <a:latin typeface="Avenir Next LT Pro Light" panose="020B0304020202020204" pitchFamily="34" charset="0"/>
              </a:rPr>
              <a:t>_ _ </a:t>
            </a:r>
            <a:r>
              <a:rPr lang="en-US" sz="2000" b="1" dirty="0" err="1">
                <a:solidFill>
                  <a:schemeClr val="accent1"/>
                </a:solidFill>
                <a:latin typeface="Avenir Next LT Pro Light" panose="020B0304020202020204" pitchFamily="34" charset="0"/>
              </a:rPr>
              <a:t>src</a:t>
            </a:r>
            <a:r>
              <a:rPr lang="en-US" sz="2000" b="1" dirty="0">
                <a:solidFill>
                  <a:schemeClr val="accent1"/>
                </a:solidFill>
                <a:latin typeface="Avenir Next LT Pro Light" panose="020B0304020202020204" pitchFamily="34" charset="0"/>
              </a:rPr>
              <a:t>, </a:t>
            </a:r>
            <a:r>
              <a:rPr lang="en-US" sz="2000" b="1" dirty="0" err="1">
                <a:solidFill>
                  <a:schemeClr val="accent1"/>
                </a:solidFill>
                <a:latin typeface="Avenir Next LT Pro Light" panose="020B0304020202020204" pitchFamily="34" charset="0"/>
              </a:rPr>
              <a:t>regDest</a:t>
            </a:r>
            <a:r>
              <a:rPr lang="en-US" sz="2000" dirty="0">
                <a:solidFill>
                  <a:schemeClr val="accent1"/>
                </a:solidFill>
                <a:latin typeface="Avenir Next LT Pro Light" panose="020B0304020202020204" pitchFamily="34" charset="0"/>
              </a:rPr>
              <a:t>: Move with </a:t>
            </a:r>
            <a:r>
              <a:rPr lang="en-US" sz="2000" b="1" dirty="0">
                <a:solidFill>
                  <a:schemeClr val="accent1"/>
                </a:solidFill>
                <a:latin typeface="Avenir Next LT Pro Light" panose="020B0304020202020204" pitchFamily="34" charset="0"/>
              </a:rPr>
              <a:t>zero </a:t>
            </a:r>
            <a:r>
              <a:rPr lang="en-US" sz="2000" dirty="0">
                <a:solidFill>
                  <a:schemeClr val="accent1"/>
                </a:solidFill>
                <a:latin typeface="Avenir Next LT Pro Light" panose="020B0304020202020204" pitchFamily="34" charset="0"/>
              </a:rPr>
              <a:t>extension</a:t>
            </a:r>
          </a:p>
          <a:p>
            <a:r>
              <a:rPr lang="en-US" sz="2000" dirty="0" err="1">
                <a:solidFill>
                  <a:schemeClr val="accent1"/>
                </a:solidFill>
                <a:latin typeface="Avenir Next LT Pro Light" panose="020B0304020202020204" pitchFamily="34" charset="0"/>
              </a:rPr>
              <a:t>movs</a:t>
            </a:r>
            <a:r>
              <a:rPr lang="en-US" sz="2000" dirty="0">
                <a:solidFill>
                  <a:schemeClr val="accent1"/>
                </a:solidFill>
                <a:latin typeface="Avenir Next LT Pro Light" panose="020B0304020202020204" pitchFamily="34" charset="0"/>
              </a:rPr>
              <a:t>_ _ </a:t>
            </a:r>
            <a:r>
              <a:rPr lang="en-US" sz="2000" b="1" dirty="0" err="1">
                <a:solidFill>
                  <a:schemeClr val="accent1"/>
                </a:solidFill>
                <a:latin typeface="Avenir Next LT Pro Light" panose="020B0304020202020204" pitchFamily="34" charset="0"/>
              </a:rPr>
              <a:t>src</a:t>
            </a:r>
            <a:r>
              <a:rPr lang="en-US" sz="2000" b="1" dirty="0">
                <a:solidFill>
                  <a:schemeClr val="accent1"/>
                </a:solidFill>
                <a:latin typeface="Avenir Next LT Pro Light" panose="020B0304020202020204" pitchFamily="34" charset="0"/>
              </a:rPr>
              <a:t>, </a:t>
            </a:r>
            <a:r>
              <a:rPr lang="en-US" sz="2000" b="1" dirty="0" err="1">
                <a:solidFill>
                  <a:schemeClr val="accent1"/>
                </a:solidFill>
                <a:latin typeface="Avenir Next LT Pro Light" panose="020B0304020202020204" pitchFamily="34" charset="0"/>
              </a:rPr>
              <a:t>regDest</a:t>
            </a:r>
            <a:r>
              <a:rPr lang="en-US" sz="2000" dirty="0">
                <a:solidFill>
                  <a:schemeClr val="accent1"/>
                </a:solidFill>
                <a:latin typeface="Avenir Next LT Pro Light" panose="020B0304020202020204" pitchFamily="34" charset="0"/>
              </a:rPr>
              <a:t>: Move with </a:t>
            </a:r>
            <a:r>
              <a:rPr lang="en-US" sz="2000" b="1" dirty="0">
                <a:solidFill>
                  <a:schemeClr val="accent1"/>
                </a:solidFill>
                <a:latin typeface="Avenir Next LT Pro Light" panose="020B0304020202020204" pitchFamily="34" charset="0"/>
              </a:rPr>
              <a:t>sign </a:t>
            </a:r>
            <a:r>
              <a:rPr lang="en-US" sz="2000" dirty="0">
                <a:solidFill>
                  <a:schemeClr val="accent1"/>
                </a:solidFill>
                <a:latin typeface="Avenir Next LT Pro Light" panose="020B0304020202020204" pitchFamily="34" charset="0"/>
              </a:rPr>
              <a:t>extension</a:t>
            </a:r>
          </a:p>
          <a:p>
            <a:pPr marL="457200" indent="-457200">
              <a:buAutoNum type="arabicParenR"/>
            </a:pPr>
            <a:r>
              <a:rPr lang="en-US" sz="2000" dirty="0">
                <a:solidFill>
                  <a:schemeClr val="accent1"/>
                </a:solidFill>
                <a:latin typeface="Avenir Next LT Pro Light" panose="020B0304020202020204" pitchFamily="34" charset="0"/>
              </a:rPr>
              <a:t>Copy from a </a:t>
            </a:r>
            <a:r>
              <a:rPr lang="en-US" sz="2000" b="1" dirty="0">
                <a:solidFill>
                  <a:schemeClr val="accent1"/>
                </a:solidFill>
                <a:latin typeface="Avenir Next LT Pro Light" panose="020B0304020202020204" pitchFamily="34" charset="0"/>
              </a:rPr>
              <a:t>smaller </a:t>
            </a:r>
            <a:r>
              <a:rPr lang="en-US" sz="2000" dirty="0">
                <a:solidFill>
                  <a:schemeClr val="accent1"/>
                </a:solidFill>
                <a:latin typeface="Avenir Next LT Pro Light" panose="020B0304020202020204" pitchFamily="34" charset="0"/>
              </a:rPr>
              <a:t>source to a </a:t>
            </a:r>
            <a:r>
              <a:rPr lang="en-US" sz="2000" b="1" dirty="0">
                <a:solidFill>
                  <a:schemeClr val="accent1"/>
                </a:solidFill>
                <a:latin typeface="Avenir Next LT Pro Light" panose="020B0304020202020204" pitchFamily="34" charset="0"/>
              </a:rPr>
              <a:t>larger </a:t>
            </a:r>
            <a:r>
              <a:rPr lang="en-US" sz="2000" dirty="0">
                <a:solidFill>
                  <a:schemeClr val="accent1"/>
                </a:solidFill>
                <a:latin typeface="Avenir Next LT Pro Light" panose="020B0304020202020204" pitchFamily="34" charset="0"/>
              </a:rPr>
              <a:t>destination</a:t>
            </a:r>
          </a:p>
          <a:p>
            <a:pPr marL="457200" indent="-457200">
              <a:buAutoNum type="arabicParenR"/>
            </a:pPr>
            <a:r>
              <a:rPr lang="en-US" sz="2000" dirty="0">
                <a:solidFill>
                  <a:schemeClr val="accent1"/>
                </a:solidFill>
                <a:latin typeface="Avenir Next LT Pro Light" panose="020B0304020202020204" pitchFamily="34" charset="0"/>
              </a:rPr>
              <a:t>Source can be memory or register: </a:t>
            </a:r>
            <a:r>
              <a:rPr lang="en-US" sz="2000" b="1" dirty="0">
                <a:solidFill>
                  <a:schemeClr val="accent1"/>
                </a:solidFill>
                <a:latin typeface="Avenir Next LT Pro Light" panose="020B0304020202020204" pitchFamily="34" charset="0"/>
              </a:rPr>
              <a:t>Destination MUST </a:t>
            </a:r>
            <a:r>
              <a:rPr lang="en-US" sz="2000" dirty="0">
                <a:solidFill>
                  <a:schemeClr val="accent1"/>
                </a:solidFill>
                <a:latin typeface="Avenir Next LT Pro Light" panose="020B0304020202020204" pitchFamily="34" charset="0"/>
              </a:rPr>
              <a:t>be </a:t>
            </a:r>
            <a:r>
              <a:rPr lang="en-US" sz="2000" b="1" dirty="0">
                <a:solidFill>
                  <a:schemeClr val="accent1"/>
                </a:solidFill>
                <a:latin typeface="Avenir Next LT Pro Light" panose="020B0304020202020204" pitchFamily="34" charset="0"/>
              </a:rPr>
              <a:t>LARGER</a:t>
            </a:r>
            <a:r>
              <a:rPr lang="en-US" sz="2000" dirty="0">
                <a:solidFill>
                  <a:schemeClr val="accent1"/>
                </a:solidFill>
                <a:latin typeface="Avenir Next LT Pro Light" panose="020B0304020202020204" pitchFamily="34" charset="0"/>
              </a:rPr>
              <a:t>!!</a:t>
            </a:r>
          </a:p>
          <a:p>
            <a:pPr marL="457200" indent="-457200">
              <a:buAutoNum type="arabicParenR"/>
            </a:pPr>
            <a:r>
              <a:rPr lang="en-US" sz="2000" dirty="0">
                <a:solidFill>
                  <a:schemeClr val="accent1"/>
                </a:solidFill>
                <a:latin typeface="Avenir Next LT Pro Light" panose="020B0304020202020204" pitchFamily="34" charset="0"/>
              </a:rPr>
              <a:t>Fill remaining bits of </a:t>
            </a:r>
            <a:r>
              <a:rPr lang="en-US" sz="2000" b="1" dirty="0" err="1">
                <a:solidFill>
                  <a:schemeClr val="accent1"/>
                </a:solidFill>
                <a:latin typeface="Avenir Next LT Pro Light" panose="020B0304020202020204" pitchFamily="34" charset="0"/>
              </a:rPr>
              <a:t>dest</a:t>
            </a:r>
            <a:r>
              <a:rPr lang="en-US" sz="2000" b="1" dirty="0">
                <a:solidFill>
                  <a:schemeClr val="accent1"/>
                </a:solidFill>
                <a:latin typeface="Avenir Next LT Pro Light" panose="020B0304020202020204" pitchFamily="34" charset="0"/>
              </a:rPr>
              <a:t> </a:t>
            </a:r>
            <a:r>
              <a:rPr lang="en-US" sz="2000" dirty="0">
                <a:solidFill>
                  <a:schemeClr val="accent1"/>
                </a:solidFill>
                <a:latin typeface="Avenir Next LT Pro Light" panose="020B0304020202020204" pitchFamily="34" charset="0"/>
              </a:rPr>
              <a:t>with </a:t>
            </a:r>
            <a:r>
              <a:rPr lang="en-US" sz="2000" b="1" dirty="0">
                <a:solidFill>
                  <a:schemeClr val="accent1"/>
                </a:solidFill>
                <a:latin typeface="Avenir Next LT Pro Light" panose="020B0304020202020204" pitchFamily="34" charset="0"/>
              </a:rPr>
              <a:t>zero </a:t>
            </a:r>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mov</a:t>
            </a:r>
            <a:r>
              <a:rPr lang="en-US" sz="2000" b="1" dirty="0" err="1">
                <a:solidFill>
                  <a:schemeClr val="accent1"/>
                </a:solidFill>
                <a:latin typeface="Avenir Next LT Pro Light" panose="020B0304020202020204" pitchFamily="34" charset="0"/>
              </a:rPr>
              <a:t>z</a:t>
            </a:r>
            <a:r>
              <a:rPr lang="en-US" sz="2000" dirty="0">
                <a:solidFill>
                  <a:schemeClr val="accent1"/>
                </a:solidFill>
                <a:latin typeface="Avenir Next LT Pro Light" panose="020B0304020202020204" pitchFamily="34" charset="0"/>
              </a:rPr>
              <a:t>) or </a:t>
            </a:r>
            <a:r>
              <a:rPr lang="en-US" sz="2000" b="1" dirty="0">
                <a:solidFill>
                  <a:schemeClr val="accent1"/>
                </a:solidFill>
                <a:latin typeface="Avenir Next LT Pro Light" panose="020B0304020202020204" pitchFamily="34" charset="0"/>
              </a:rPr>
              <a:t>sign bit</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mov</a:t>
            </a:r>
            <a:r>
              <a:rPr lang="en-US" sz="2000" b="1" dirty="0" err="1">
                <a:solidFill>
                  <a:schemeClr val="accent1"/>
                </a:solidFill>
                <a:latin typeface="Avenir Next LT Pro Light" panose="020B0304020202020204" pitchFamily="34" charset="0"/>
              </a:rPr>
              <a:t>s</a:t>
            </a:r>
            <a:r>
              <a:rPr lang="en-US" sz="2000" dirty="0">
                <a:solidFill>
                  <a:schemeClr val="accent1"/>
                </a:solidFill>
                <a:latin typeface="Avenir Next LT Pro Light" panose="020B0304020202020204" pitchFamily="34" charset="0"/>
              </a:rPr>
              <a:t>)</a:t>
            </a:r>
          </a:p>
          <a:p>
            <a:pPr marL="0" indent="0">
              <a:buNone/>
            </a:pPr>
            <a:r>
              <a:rPr lang="en-US" sz="2000" b="1" dirty="0" err="1">
                <a:solidFill>
                  <a:schemeClr val="accent1"/>
                </a:solidFill>
                <a:latin typeface="Avenir Next LT Pro Light" panose="020B0304020202020204" pitchFamily="34" charset="0"/>
              </a:rPr>
              <a:t>movzSD</a:t>
            </a:r>
            <a:r>
              <a:rPr lang="en-US" sz="2000" b="1" dirty="0">
                <a:solidFill>
                  <a:schemeClr val="accent1"/>
                </a:solidFill>
                <a:latin typeface="Avenir Next LT Pro Light" panose="020B0304020202020204" pitchFamily="34" charset="0"/>
              </a:rPr>
              <a:t> / </a:t>
            </a:r>
            <a:r>
              <a:rPr lang="en-US" sz="2000" b="1" dirty="0" err="1">
                <a:solidFill>
                  <a:schemeClr val="accent1"/>
                </a:solidFill>
                <a:latin typeface="Avenir Next LT Pro Light" panose="020B0304020202020204" pitchFamily="34" charset="0"/>
              </a:rPr>
              <a:t>movsSD</a:t>
            </a:r>
            <a:r>
              <a:rPr lang="en-US" sz="2000" b="1" dirty="0">
                <a:solidFill>
                  <a:schemeClr val="accent1"/>
                </a:solidFill>
                <a:latin typeface="Avenir Next LT Pro Light" panose="020B0304020202020204" pitchFamily="34" charset="0"/>
              </a:rPr>
              <a:t>:</a:t>
            </a:r>
          </a:p>
          <a:p>
            <a:pPr marL="0" indent="0">
              <a:buNone/>
            </a:pPr>
            <a:r>
              <a:rPr lang="en-US" sz="2000" b="1" dirty="0">
                <a:solidFill>
                  <a:schemeClr val="accent1"/>
                </a:solidFill>
                <a:latin typeface="Avenir Next LT Pro Light" panose="020B0304020202020204" pitchFamily="34" charset="0"/>
              </a:rPr>
              <a:t>S: </a:t>
            </a:r>
            <a:r>
              <a:rPr lang="en-US" sz="2000" dirty="0">
                <a:solidFill>
                  <a:schemeClr val="accent1"/>
                </a:solidFill>
                <a:latin typeface="Avenir Next LT Pro Light" panose="020B0304020202020204" pitchFamily="34" charset="0"/>
              </a:rPr>
              <a:t>Size of Source (b = 1 byte or w = 2)</a:t>
            </a:r>
          </a:p>
          <a:p>
            <a:pPr marL="0" indent="0">
              <a:buNone/>
            </a:pPr>
            <a:r>
              <a:rPr lang="en-US" sz="2000" dirty="0">
                <a:solidFill>
                  <a:schemeClr val="accent1"/>
                </a:solidFill>
                <a:latin typeface="Avenir Next LT Pro Light" panose="020B0304020202020204" pitchFamily="34" charset="0"/>
              </a:rPr>
              <a:t>D: Size of </a:t>
            </a:r>
            <a:r>
              <a:rPr lang="en-US" sz="2000" dirty="0" err="1">
                <a:solidFill>
                  <a:schemeClr val="accent1"/>
                </a:solidFill>
                <a:latin typeface="Avenir Next LT Pro Light" panose="020B0304020202020204" pitchFamily="34" charset="0"/>
              </a:rPr>
              <a:t>Dest</a:t>
            </a:r>
            <a:r>
              <a:rPr lang="en-US" sz="2000" dirty="0">
                <a:solidFill>
                  <a:schemeClr val="accent1"/>
                </a:solidFill>
                <a:latin typeface="Avenir Next LT Pro Light" panose="020B0304020202020204" pitchFamily="34" charset="0"/>
              </a:rPr>
              <a:t> (w = 2 bytes, l = 4, q = 8)</a:t>
            </a:r>
          </a:p>
          <a:p>
            <a:endParaRPr lang="en-US" sz="20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4850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Calling Conventions</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29260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Overview</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800" dirty="0">
                <a:solidFill>
                  <a:schemeClr val="accent1"/>
                </a:solidFill>
                <a:latin typeface="Avenir Next LT Pro Light" panose="020B0304020202020204" pitchFamily="34" charset="0"/>
              </a:rPr>
              <a:t>Each function call will push an </a:t>
            </a:r>
            <a:r>
              <a:rPr lang="en-US" sz="2800" b="1" dirty="0">
                <a:solidFill>
                  <a:schemeClr val="accent1"/>
                </a:solidFill>
                <a:latin typeface="Avenir Next LT Pro Light" panose="020B0304020202020204" pitchFamily="34" charset="0"/>
              </a:rPr>
              <a:t>Activation Record </a:t>
            </a:r>
            <a:r>
              <a:rPr lang="en-US" sz="2800" dirty="0">
                <a:solidFill>
                  <a:schemeClr val="accent1"/>
                </a:solidFill>
                <a:latin typeface="Avenir Next LT Pro Light" panose="020B0304020202020204" pitchFamily="34" charset="0"/>
              </a:rPr>
              <a:t>onto the call stack </a:t>
            </a:r>
          </a:p>
          <a:p>
            <a:r>
              <a:rPr lang="en-US" sz="2800" dirty="0">
                <a:solidFill>
                  <a:schemeClr val="accent1"/>
                </a:solidFill>
                <a:latin typeface="Avenir Next LT Pro Light" panose="020B0304020202020204" pitchFamily="34" charset="0"/>
              </a:rPr>
              <a:t>(This Activation Record will contain all the basic information about the function call (arguments, local variables, return address, other function calls, </a:t>
            </a:r>
            <a:r>
              <a:rPr lang="en-US" sz="2800" dirty="0" err="1">
                <a:solidFill>
                  <a:schemeClr val="accent1"/>
                </a:solidFill>
                <a:latin typeface="Avenir Next LT Pro Light" panose="020B0304020202020204" pitchFamily="34" charset="0"/>
              </a:rPr>
              <a:t>etc</a:t>
            </a:r>
            <a:r>
              <a:rPr lang="en-US" sz="2800" dirty="0">
                <a:solidFill>
                  <a:schemeClr val="accent1"/>
                </a:solidFill>
                <a:latin typeface="Avenir Next LT Pro Light" panose="020B0304020202020204" pitchFamily="34" charset="0"/>
              </a:rPr>
              <a:t>).</a:t>
            </a:r>
          </a:p>
          <a:p>
            <a:r>
              <a:rPr lang="en-US" sz="2800" dirty="0">
                <a:solidFill>
                  <a:schemeClr val="accent1"/>
                </a:solidFill>
                <a:latin typeface="Avenir Next LT Pro Light" panose="020B0304020202020204" pitchFamily="34" charset="0"/>
              </a:rPr>
              <a:t>Returning will pop an </a:t>
            </a:r>
            <a:r>
              <a:rPr lang="en-US" sz="2800" b="1" dirty="0">
                <a:solidFill>
                  <a:schemeClr val="accent1"/>
                </a:solidFill>
                <a:latin typeface="Avenir Next LT Pro Light" panose="020B0304020202020204" pitchFamily="34" charset="0"/>
              </a:rPr>
              <a:t>Activation Record </a:t>
            </a:r>
            <a:r>
              <a:rPr lang="en-US" sz="2800" dirty="0">
                <a:solidFill>
                  <a:schemeClr val="accent1"/>
                </a:solidFill>
                <a:latin typeface="Avenir Next LT Pro Light" panose="020B0304020202020204" pitchFamily="34" charset="0"/>
              </a:rPr>
              <a:t>off the call stack.</a:t>
            </a:r>
          </a:p>
          <a:p>
            <a:r>
              <a:rPr lang="en-US" sz="2800" dirty="0">
                <a:solidFill>
                  <a:schemeClr val="accent1"/>
                </a:solidFill>
                <a:latin typeface="Avenir Next LT Pro Light" panose="020B0304020202020204" pitchFamily="34" charset="0"/>
              </a:rPr>
              <a:t>Since the stack is utilized very often throughout a program’s duration, we use a </a:t>
            </a:r>
            <a:r>
              <a:rPr lang="en-US" sz="2800" b="1" dirty="0">
                <a:solidFill>
                  <a:schemeClr val="accent1"/>
                </a:solidFill>
                <a:latin typeface="Avenir Next LT Pro Light" panose="020B0304020202020204" pitchFamily="34" charset="0"/>
              </a:rPr>
              <a:t>stack pointer</a:t>
            </a:r>
            <a:r>
              <a:rPr lang="en-US" sz="2800" dirty="0">
                <a:solidFill>
                  <a:schemeClr val="accent1"/>
                </a:solidFill>
                <a:latin typeface="Avenir Next LT Pro Light" panose="020B0304020202020204" pitchFamily="34" charset="0"/>
              </a:rPr>
              <a:t>.</a:t>
            </a:r>
          </a:p>
          <a:p>
            <a:r>
              <a:rPr lang="en-US" sz="2800" dirty="0">
                <a:solidFill>
                  <a:schemeClr val="accent1"/>
                </a:solidFill>
                <a:latin typeface="Avenir Next LT Pro Light" panose="020B0304020202020204" pitchFamily="34" charset="0"/>
              </a:rPr>
              <a:t>Push will move the </a:t>
            </a:r>
            <a:r>
              <a:rPr lang="en-US" sz="2800" b="1" dirty="0" err="1">
                <a:solidFill>
                  <a:schemeClr val="accent1"/>
                </a:solidFill>
                <a:latin typeface="Avenir Next LT Pro Light" panose="020B0304020202020204" pitchFamily="34" charset="0"/>
              </a:rPr>
              <a:t>sp</a:t>
            </a:r>
            <a:r>
              <a:rPr lang="en-US" sz="2800" b="1" dirty="0">
                <a:solidFill>
                  <a:schemeClr val="accent1"/>
                </a:solidFill>
                <a:latin typeface="Avenir Next LT Pro Light" panose="020B0304020202020204" pitchFamily="34" charset="0"/>
              </a:rPr>
              <a:t> </a:t>
            </a:r>
            <a:r>
              <a:rPr lang="en-US" sz="2800" dirty="0">
                <a:solidFill>
                  <a:schemeClr val="accent1"/>
                </a:solidFill>
                <a:latin typeface="Avenir Next LT Pro Light" panose="020B0304020202020204" pitchFamily="34" charset="0"/>
              </a:rPr>
              <a:t>down, Pop will move the </a:t>
            </a:r>
            <a:r>
              <a:rPr lang="en-US" sz="2800" b="1" dirty="0" err="1">
                <a:solidFill>
                  <a:schemeClr val="accent1"/>
                </a:solidFill>
                <a:latin typeface="Avenir Next LT Pro Light" panose="020B0304020202020204" pitchFamily="34" charset="0"/>
              </a:rPr>
              <a:t>sp</a:t>
            </a:r>
            <a:r>
              <a:rPr lang="en-US" sz="2800" b="1" dirty="0">
                <a:solidFill>
                  <a:schemeClr val="accent1"/>
                </a:solidFill>
                <a:latin typeface="Avenir Next LT Pro Light" panose="020B0304020202020204" pitchFamily="34" charset="0"/>
              </a:rPr>
              <a:t> </a:t>
            </a:r>
            <a:r>
              <a:rPr lang="en-US" sz="2800" dirty="0">
                <a:solidFill>
                  <a:schemeClr val="accent1"/>
                </a:solidFill>
                <a:latin typeface="Avenir Next LT Pro Light" panose="020B0304020202020204" pitchFamily="34" charset="0"/>
              </a:rPr>
              <a:t>up</a:t>
            </a:r>
          </a:p>
        </p:txBody>
      </p:sp>
    </p:spTree>
    <p:extLst>
      <p:ext uri="{BB962C8B-B14F-4D97-AF65-F5344CB8AC3E}">
        <p14:creationId xmlns:p14="http://schemas.microsoft.com/office/powerpoint/2010/main" val="28608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General Idea</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800" dirty="0">
                <a:solidFill>
                  <a:schemeClr val="accent1"/>
                </a:solidFill>
                <a:latin typeface="Avenir Next LT Pro Light" panose="020B0304020202020204" pitchFamily="34" charset="0"/>
              </a:rPr>
              <a:t>Every program is almost </a:t>
            </a:r>
            <a:r>
              <a:rPr lang="en-US" sz="2800" b="1" dirty="0">
                <a:solidFill>
                  <a:schemeClr val="accent1"/>
                </a:solidFill>
                <a:latin typeface="Avenir Next LT Pro Light" panose="020B0304020202020204" pitchFamily="34" charset="0"/>
              </a:rPr>
              <a:t>always</a:t>
            </a:r>
            <a:r>
              <a:rPr lang="en-US" sz="2800" dirty="0">
                <a:solidFill>
                  <a:schemeClr val="accent1"/>
                </a:solidFill>
                <a:latin typeface="Avenir Next LT Pro Light" panose="020B0304020202020204" pitchFamily="34" charset="0"/>
              </a:rPr>
              <a:t> going to have:</a:t>
            </a:r>
          </a:p>
          <a:p>
            <a:pPr marL="457200" indent="-457200">
              <a:buAutoNum type="arabicParenR"/>
            </a:pPr>
            <a:r>
              <a:rPr lang="en-US" sz="2800" dirty="0">
                <a:solidFill>
                  <a:schemeClr val="accent1"/>
                </a:solidFill>
                <a:latin typeface="Avenir Next LT Pro Light" panose="020B0304020202020204" pitchFamily="34" charset="0"/>
              </a:rPr>
              <a:t>A </a:t>
            </a:r>
            <a:r>
              <a:rPr lang="en-US" sz="2800" b="1" dirty="0">
                <a:solidFill>
                  <a:schemeClr val="accent1"/>
                </a:solidFill>
                <a:latin typeface="Avenir Next LT Pro Light" panose="020B0304020202020204" pitchFamily="34" charset="0"/>
              </a:rPr>
              <a:t>program counter register </a:t>
            </a:r>
            <a:r>
              <a:rPr lang="en-US" sz="2800" dirty="0">
                <a:solidFill>
                  <a:schemeClr val="accent1"/>
                </a:solidFill>
                <a:latin typeface="Avenir Next LT Pro Light" panose="020B0304020202020204" pitchFamily="34" charset="0"/>
              </a:rPr>
              <a:t>(So we can keep track of where we are after a bunch of function calls and branches!)</a:t>
            </a:r>
          </a:p>
          <a:p>
            <a:pPr marL="457200" indent="-457200">
              <a:buAutoNum type="arabicParenR"/>
            </a:pPr>
            <a:r>
              <a:rPr lang="en-US" sz="2800" dirty="0">
                <a:solidFill>
                  <a:schemeClr val="accent1"/>
                </a:solidFill>
                <a:latin typeface="Avenir Next LT Pro Light" panose="020B0304020202020204" pitchFamily="34" charset="0"/>
              </a:rPr>
              <a:t>A </a:t>
            </a:r>
            <a:r>
              <a:rPr lang="en-US" sz="2800" b="1" dirty="0">
                <a:solidFill>
                  <a:schemeClr val="accent1"/>
                </a:solidFill>
                <a:latin typeface="Avenir Next LT Pro Light" panose="020B0304020202020204" pitchFamily="34" charset="0"/>
              </a:rPr>
              <a:t>stack</a:t>
            </a:r>
            <a:r>
              <a:rPr lang="en-US" sz="2800" dirty="0">
                <a:solidFill>
                  <a:schemeClr val="accent1"/>
                </a:solidFill>
                <a:latin typeface="Avenir Next LT Pro Light" panose="020B0304020202020204" pitchFamily="34" charset="0"/>
              </a:rPr>
              <a:t> to keep track of information across multiple function calls</a:t>
            </a:r>
          </a:p>
          <a:p>
            <a:pPr marL="457200" indent="-457200">
              <a:buAutoNum type="arabicParenR"/>
            </a:pPr>
            <a:r>
              <a:rPr lang="en-US" sz="2800" dirty="0">
                <a:solidFill>
                  <a:schemeClr val="accent1"/>
                </a:solidFill>
                <a:latin typeface="Avenir Next LT Pro Light" panose="020B0304020202020204" pitchFamily="34" charset="0"/>
              </a:rPr>
              <a:t>A </a:t>
            </a:r>
            <a:r>
              <a:rPr lang="en-US" sz="2800" b="1" dirty="0">
                <a:solidFill>
                  <a:schemeClr val="accent1"/>
                </a:solidFill>
                <a:latin typeface="Avenir Next LT Pro Light" panose="020B0304020202020204" pitchFamily="34" charset="0"/>
              </a:rPr>
              <a:t>stack pointer register </a:t>
            </a:r>
            <a:r>
              <a:rPr lang="en-US" sz="2800" dirty="0">
                <a:solidFill>
                  <a:schemeClr val="accent1"/>
                </a:solidFill>
                <a:latin typeface="Avenir Next LT Pro Light" panose="020B0304020202020204" pitchFamily="34" charset="0"/>
              </a:rPr>
              <a:t>to push and pop </a:t>
            </a:r>
            <a:r>
              <a:rPr lang="en-US" sz="2800" b="1" dirty="0">
                <a:solidFill>
                  <a:schemeClr val="accent1"/>
                </a:solidFill>
                <a:latin typeface="Avenir Next LT Pro Light" panose="020B0304020202020204" pitchFamily="34" charset="0"/>
              </a:rPr>
              <a:t>ARs </a:t>
            </a:r>
            <a:r>
              <a:rPr lang="en-US" sz="2800" dirty="0">
                <a:solidFill>
                  <a:schemeClr val="accent1"/>
                </a:solidFill>
                <a:latin typeface="Avenir Next LT Pro Light" panose="020B0304020202020204" pitchFamily="34" charset="0"/>
              </a:rPr>
              <a:t>off the call stack!</a:t>
            </a:r>
          </a:p>
          <a:p>
            <a:pPr marL="457200" indent="-457200">
              <a:buAutoNum type="arabicParenR"/>
            </a:pPr>
            <a:r>
              <a:rPr lang="en-US" sz="2800" dirty="0" err="1">
                <a:solidFill>
                  <a:schemeClr val="accent1"/>
                </a:solidFill>
                <a:latin typeface="Avenir Next LT Pro Light" panose="020B0304020202020204" pitchFamily="34" charset="0"/>
              </a:rPr>
              <a:t>andddd</a:t>
            </a:r>
            <a:r>
              <a:rPr lang="en-US" sz="2800" dirty="0">
                <a:solidFill>
                  <a:schemeClr val="accent1"/>
                </a:solidFill>
                <a:latin typeface="Avenir Next LT Pro Light" panose="020B0304020202020204" pitchFamily="34" charset="0"/>
              </a:rPr>
              <a:t> </a:t>
            </a:r>
            <a:r>
              <a:rPr lang="en-US" sz="2800" b="1" dirty="0">
                <a:solidFill>
                  <a:schemeClr val="accent1"/>
                </a:solidFill>
                <a:latin typeface="Avenir Next LT Pro Light" panose="020B0304020202020204" pitchFamily="34" charset="0"/>
              </a:rPr>
              <a:t>other registers </a:t>
            </a:r>
            <a:r>
              <a:rPr lang="en-US" sz="2800" dirty="0">
                <a:solidFill>
                  <a:schemeClr val="accent1"/>
                </a:solidFill>
                <a:latin typeface="Avenir Next LT Pro Light" panose="020B0304020202020204" pitchFamily="34" charset="0"/>
              </a:rPr>
              <a:t>to store local data</a:t>
            </a:r>
          </a:p>
          <a:p>
            <a:pPr marL="457200" indent="-457200">
              <a:buAutoNum type="arabicParenR"/>
            </a:pPr>
            <a:endParaRPr lang="en-US" sz="28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45775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General Function Calls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800" dirty="0">
                <a:solidFill>
                  <a:schemeClr val="accent1"/>
                </a:solidFill>
                <a:latin typeface="Avenir Next LT Pro Light" panose="020B0304020202020204" pitchFamily="34" charset="0"/>
              </a:rPr>
              <a:t>A </a:t>
            </a:r>
            <a:r>
              <a:rPr lang="en-US" sz="2800" b="1" dirty="0">
                <a:solidFill>
                  <a:schemeClr val="accent1"/>
                </a:solidFill>
                <a:latin typeface="Avenir Next LT Pro Light" panose="020B0304020202020204" pitchFamily="34" charset="0"/>
              </a:rPr>
              <a:t>function call </a:t>
            </a:r>
            <a:r>
              <a:rPr lang="en-US" sz="2800" dirty="0">
                <a:solidFill>
                  <a:schemeClr val="accent1"/>
                </a:solidFill>
                <a:latin typeface="Avenir Next LT Pro Light" panose="020B0304020202020204" pitchFamily="34" charset="0"/>
              </a:rPr>
              <a:t>consists of…</a:t>
            </a:r>
          </a:p>
          <a:p>
            <a:pPr marL="457200" indent="-457200">
              <a:buAutoNum type="arabicParenR"/>
            </a:pPr>
            <a:r>
              <a:rPr lang="en-US" sz="2800" dirty="0">
                <a:solidFill>
                  <a:schemeClr val="accent1"/>
                </a:solidFill>
                <a:latin typeface="Avenir Next LT Pro Light" panose="020B0304020202020204" pitchFamily="34" charset="0"/>
              </a:rPr>
              <a:t>Putting </a:t>
            </a:r>
            <a:r>
              <a:rPr lang="en-US" sz="2800" b="1" dirty="0">
                <a:solidFill>
                  <a:schemeClr val="accent1"/>
                </a:solidFill>
                <a:latin typeface="Avenir Next LT Pro Light" panose="020B0304020202020204" pitchFamily="34" charset="0"/>
              </a:rPr>
              <a:t>arguments</a:t>
            </a:r>
            <a:r>
              <a:rPr lang="en-US" sz="2800" dirty="0">
                <a:solidFill>
                  <a:schemeClr val="accent1"/>
                </a:solidFill>
                <a:latin typeface="Avenir Next LT Pro Light" panose="020B0304020202020204" pitchFamily="34" charset="0"/>
              </a:rPr>
              <a:t> and </a:t>
            </a:r>
            <a:r>
              <a:rPr lang="en-US" sz="2800" b="1" dirty="0">
                <a:solidFill>
                  <a:schemeClr val="accent1"/>
                </a:solidFill>
                <a:latin typeface="Avenir Next LT Pro Light" panose="020B0304020202020204" pitchFamily="34" charset="0"/>
              </a:rPr>
              <a:t>return address </a:t>
            </a:r>
            <a:r>
              <a:rPr lang="en-US" sz="2800" dirty="0">
                <a:solidFill>
                  <a:schemeClr val="accent1"/>
                </a:solidFill>
                <a:latin typeface="Avenir Next LT Pro Light" panose="020B0304020202020204" pitchFamily="34" charset="0"/>
              </a:rPr>
              <a:t>in the right places!!</a:t>
            </a:r>
          </a:p>
          <a:p>
            <a:pPr marL="457200" indent="-457200">
              <a:buAutoNum type="arabicParenR"/>
            </a:pPr>
            <a:r>
              <a:rPr lang="en-US" sz="2800" b="1" dirty="0">
                <a:solidFill>
                  <a:schemeClr val="accent1"/>
                </a:solidFill>
                <a:latin typeface="Avenir Next LT Pro Light" panose="020B0304020202020204" pitchFamily="34" charset="0"/>
              </a:rPr>
              <a:t>Jumping </a:t>
            </a:r>
            <a:r>
              <a:rPr lang="en-US" sz="2800" dirty="0">
                <a:solidFill>
                  <a:schemeClr val="accent1"/>
                </a:solidFill>
                <a:latin typeface="Avenir Next LT Pro Light" panose="020B0304020202020204" pitchFamily="34" charset="0"/>
              </a:rPr>
              <a:t>to the new function! (</a:t>
            </a:r>
            <a:r>
              <a:rPr lang="en-US" sz="2800" b="1" dirty="0" err="1">
                <a:solidFill>
                  <a:schemeClr val="accent1"/>
                </a:solidFill>
                <a:latin typeface="Avenir Next LT Pro Light" panose="020B0304020202020204" pitchFamily="34" charset="0"/>
              </a:rPr>
              <a:t>jal</a:t>
            </a:r>
            <a:r>
              <a:rPr lang="en-US" sz="2800" b="1" dirty="0">
                <a:solidFill>
                  <a:schemeClr val="accent1"/>
                </a:solidFill>
                <a:latin typeface="Avenir Next LT Pro Light" panose="020B0304020202020204" pitchFamily="34" charset="0"/>
              </a:rPr>
              <a:t> </a:t>
            </a:r>
            <a:r>
              <a:rPr lang="en-US" sz="2800" dirty="0">
                <a:solidFill>
                  <a:schemeClr val="accent1"/>
                </a:solidFill>
                <a:latin typeface="Avenir Next LT Pro Light" panose="020B0304020202020204" pitchFamily="34" charset="0"/>
              </a:rPr>
              <a:t>in </a:t>
            </a:r>
            <a:r>
              <a:rPr lang="en-US" sz="2800" b="1" dirty="0">
                <a:solidFill>
                  <a:schemeClr val="accent1"/>
                </a:solidFill>
                <a:latin typeface="Avenir Next LT Pro Light" panose="020B0304020202020204" pitchFamily="34" charset="0"/>
              </a:rPr>
              <a:t>MIPS</a:t>
            </a:r>
            <a:r>
              <a:rPr lang="en-US" sz="2800" dirty="0">
                <a:solidFill>
                  <a:schemeClr val="accent1"/>
                </a:solidFill>
                <a:latin typeface="Avenir Next LT Pro Light" panose="020B0304020202020204" pitchFamily="34" charset="0"/>
              </a:rPr>
              <a:t>)</a:t>
            </a:r>
          </a:p>
          <a:p>
            <a:pPr marL="457200" indent="-457200">
              <a:buAutoNum type="arabicParenR"/>
            </a:pPr>
            <a:r>
              <a:rPr lang="en-US" sz="2800" dirty="0">
                <a:solidFill>
                  <a:schemeClr val="accent1"/>
                </a:solidFill>
                <a:latin typeface="Avenir Next LT Pro Light" panose="020B0304020202020204" pitchFamily="34" charset="0"/>
              </a:rPr>
              <a:t>Setting up the </a:t>
            </a:r>
            <a:r>
              <a:rPr lang="en-US" sz="2800" b="1" dirty="0">
                <a:solidFill>
                  <a:schemeClr val="accent1"/>
                </a:solidFill>
                <a:latin typeface="Avenir Next LT Pro Light" panose="020B0304020202020204" pitchFamily="34" charset="0"/>
              </a:rPr>
              <a:t>AR </a:t>
            </a:r>
            <a:r>
              <a:rPr lang="en-US" sz="2800" dirty="0">
                <a:solidFill>
                  <a:schemeClr val="accent1"/>
                </a:solidFill>
                <a:latin typeface="Avenir Next LT Pro Light" panose="020B0304020202020204" pitchFamily="34" charset="0"/>
              </a:rPr>
              <a:t>onto the stack (move the </a:t>
            </a:r>
            <a:r>
              <a:rPr lang="en-US" sz="2800" b="1" dirty="0" err="1">
                <a:solidFill>
                  <a:schemeClr val="accent1"/>
                </a:solidFill>
                <a:latin typeface="Avenir Next LT Pro Light" panose="020B0304020202020204" pitchFamily="34" charset="0"/>
              </a:rPr>
              <a:t>sp</a:t>
            </a:r>
            <a:r>
              <a:rPr lang="en-US" sz="2800" b="1" dirty="0">
                <a:solidFill>
                  <a:schemeClr val="accent1"/>
                </a:solidFill>
                <a:latin typeface="Avenir Next LT Pro Light" panose="020B0304020202020204" pitchFamily="34" charset="0"/>
              </a:rPr>
              <a:t> </a:t>
            </a:r>
            <a:r>
              <a:rPr lang="en-US" sz="2800" dirty="0">
                <a:solidFill>
                  <a:schemeClr val="accent1"/>
                </a:solidFill>
                <a:latin typeface="Avenir Next LT Pro Light" panose="020B0304020202020204" pitchFamily="34" charset="0"/>
              </a:rPr>
              <a:t>down)</a:t>
            </a:r>
          </a:p>
          <a:p>
            <a:pPr marL="0" indent="0">
              <a:buNone/>
            </a:pPr>
            <a:endParaRPr lang="en-US" sz="28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7529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General Function Returns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800" dirty="0">
                <a:solidFill>
                  <a:schemeClr val="accent1"/>
                </a:solidFill>
                <a:latin typeface="Avenir Next LT Pro Light" panose="020B0304020202020204" pitchFamily="34" charset="0"/>
              </a:rPr>
              <a:t>A </a:t>
            </a:r>
            <a:r>
              <a:rPr lang="en-US" sz="2800" b="1" dirty="0">
                <a:solidFill>
                  <a:schemeClr val="accent1"/>
                </a:solidFill>
                <a:latin typeface="Avenir Next LT Pro Light" panose="020B0304020202020204" pitchFamily="34" charset="0"/>
              </a:rPr>
              <a:t>function return </a:t>
            </a:r>
            <a:r>
              <a:rPr lang="en-US" sz="2800" dirty="0">
                <a:solidFill>
                  <a:schemeClr val="accent1"/>
                </a:solidFill>
                <a:latin typeface="Avenir Next LT Pro Light" panose="020B0304020202020204" pitchFamily="34" charset="0"/>
              </a:rPr>
              <a:t>consists of…</a:t>
            </a:r>
          </a:p>
          <a:p>
            <a:pPr marL="457200" indent="-457200">
              <a:buAutoNum type="arabicParenR"/>
            </a:pPr>
            <a:r>
              <a:rPr lang="en-US" sz="2800" dirty="0">
                <a:solidFill>
                  <a:schemeClr val="accent1"/>
                </a:solidFill>
                <a:latin typeface="Avenir Next LT Pro Light" panose="020B0304020202020204" pitchFamily="34" charset="0"/>
              </a:rPr>
              <a:t>Putting the </a:t>
            </a:r>
            <a:r>
              <a:rPr lang="en-US" sz="2800" b="1" dirty="0">
                <a:solidFill>
                  <a:schemeClr val="accent1"/>
                </a:solidFill>
                <a:latin typeface="Avenir Next LT Pro Light" panose="020B0304020202020204" pitchFamily="34" charset="0"/>
              </a:rPr>
              <a:t>return value</a:t>
            </a:r>
            <a:r>
              <a:rPr lang="en-US" sz="2800" dirty="0">
                <a:solidFill>
                  <a:schemeClr val="accent1"/>
                </a:solidFill>
                <a:latin typeface="Avenir Next LT Pro Light" panose="020B0304020202020204" pitchFamily="34" charset="0"/>
              </a:rPr>
              <a:t> somewhere (</a:t>
            </a:r>
            <a:r>
              <a:rPr lang="en-US" sz="2800" b="1" dirty="0">
                <a:solidFill>
                  <a:schemeClr val="accent1"/>
                </a:solidFill>
                <a:latin typeface="Avenir Next LT Pro Light" panose="020B0304020202020204" pitchFamily="34" charset="0"/>
              </a:rPr>
              <a:t>$v0 </a:t>
            </a:r>
            <a:r>
              <a:rPr lang="en-US" sz="2800" dirty="0">
                <a:solidFill>
                  <a:schemeClr val="accent1"/>
                </a:solidFill>
                <a:latin typeface="Avenir Next LT Pro Light" panose="020B0304020202020204" pitchFamily="34" charset="0"/>
              </a:rPr>
              <a:t>in MIPS)</a:t>
            </a:r>
          </a:p>
          <a:p>
            <a:pPr marL="457200" indent="-457200">
              <a:buAutoNum type="arabicParenR"/>
            </a:pPr>
            <a:r>
              <a:rPr lang="en-US" sz="2800" dirty="0">
                <a:solidFill>
                  <a:schemeClr val="accent1"/>
                </a:solidFill>
                <a:latin typeface="Avenir Next LT Pro Light" panose="020B0304020202020204" pitchFamily="34" charset="0"/>
              </a:rPr>
              <a:t>Cleaning up the AR off the stack (move up the </a:t>
            </a:r>
            <a:r>
              <a:rPr lang="en-US" sz="2800" b="1" dirty="0" err="1">
                <a:solidFill>
                  <a:schemeClr val="accent1"/>
                </a:solidFill>
                <a:latin typeface="Avenir Next LT Pro Light" panose="020B0304020202020204" pitchFamily="34" charset="0"/>
              </a:rPr>
              <a:t>sp</a:t>
            </a:r>
            <a:r>
              <a:rPr lang="en-US" sz="2800" dirty="0">
                <a:solidFill>
                  <a:schemeClr val="accent1"/>
                </a:solidFill>
                <a:latin typeface="Avenir Next LT Pro Light" panose="020B0304020202020204" pitchFamily="34" charset="0"/>
              </a:rPr>
              <a:t>)</a:t>
            </a:r>
          </a:p>
          <a:p>
            <a:pPr marL="457200" indent="-457200">
              <a:buAutoNum type="arabicParenR"/>
            </a:pPr>
            <a:r>
              <a:rPr lang="en-US" sz="2800" dirty="0">
                <a:solidFill>
                  <a:schemeClr val="accent1"/>
                </a:solidFill>
                <a:latin typeface="Avenir Next LT Pro Light" panose="020B0304020202020204" pitchFamily="34" charset="0"/>
              </a:rPr>
              <a:t>Jumping back to the </a:t>
            </a:r>
            <a:r>
              <a:rPr lang="en-US" sz="2800" b="1" dirty="0">
                <a:solidFill>
                  <a:schemeClr val="accent1"/>
                </a:solidFill>
                <a:latin typeface="Avenir Next LT Pro Light" panose="020B0304020202020204" pitchFamily="34" charset="0"/>
              </a:rPr>
              <a:t>return address </a:t>
            </a:r>
            <a:r>
              <a:rPr lang="en-US" sz="2800" dirty="0">
                <a:solidFill>
                  <a:schemeClr val="accent1"/>
                </a:solidFill>
                <a:latin typeface="Avenir Next LT Pro Light" panose="020B0304020202020204" pitchFamily="34" charset="0"/>
              </a:rPr>
              <a:t>(</a:t>
            </a:r>
            <a:r>
              <a:rPr lang="en-US" sz="2800" b="1" dirty="0" err="1">
                <a:solidFill>
                  <a:schemeClr val="accent1"/>
                </a:solidFill>
                <a:latin typeface="Avenir Next LT Pro Light" panose="020B0304020202020204" pitchFamily="34" charset="0"/>
              </a:rPr>
              <a:t>jr</a:t>
            </a:r>
            <a:r>
              <a:rPr lang="en-US" sz="2800" b="1" dirty="0">
                <a:solidFill>
                  <a:schemeClr val="accent1"/>
                </a:solidFill>
                <a:latin typeface="Avenir Next LT Pro Light" panose="020B0304020202020204" pitchFamily="34" charset="0"/>
              </a:rPr>
              <a:t> ra </a:t>
            </a:r>
            <a:r>
              <a:rPr lang="en-US" sz="2800" dirty="0">
                <a:solidFill>
                  <a:schemeClr val="accent1"/>
                </a:solidFill>
                <a:latin typeface="Avenir Next LT Pro Light" panose="020B0304020202020204" pitchFamily="34" charset="0"/>
              </a:rPr>
              <a:t>in MIPS)</a:t>
            </a:r>
          </a:p>
        </p:txBody>
      </p:sp>
    </p:spTree>
    <p:extLst>
      <p:ext uri="{BB962C8B-B14F-4D97-AF65-F5344CB8AC3E}">
        <p14:creationId xmlns:p14="http://schemas.microsoft.com/office/powerpoint/2010/main" val="35703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5676-F681-448D-AA0C-1D080B9F32DD}"/>
              </a:ext>
            </a:extLst>
          </p:cNvPr>
          <p:cNvSpPr>
            <a:spLocks noGrp="1"/>
          </p:cNvSpPr>
          <p:nvPr>
            <p:ph type="title"/>
          </p:nvPr>
        </p:nvSpPr>
        <p:spPr/>
        <p:txBody>
          <a:bodyPr/>
          <a:lstStyle/>
          <a:p>
            <a:r>
              <a:rPr lang="en-US" dirty="0"/>
              <a:t>Activation Records</a:t>
            </a:r>
          </a:p>
        </p:txBody>
      </p:sp>
      <p:sp>
        <p:nvSpPr>
          <p:cNvPr id="3" name="Content Placeholder 2">
            <a:extLst>
              <a:ext uri="{FF2B5EF4-FFF2-40B4-BE49-F238E27FC236}">
                <a16:creationId xmlns:a16="http://schemas.microsoft.com/office/drawing/2014/main" id="{E9026DE0-2B48-4FD5-AA16-2F8FE03F963E}"/>
              </a:ext>
            </a:extLst>
          </p:cNvPr>
          <p:cNvSpPr>
            <a:spLocks noGrp="1"/>
          </p:cNvSpPr>
          <p:nvPr>
            <p:ph idx="1"/>
          </p:nvPr>
        </p:nvSpPr>
        <p:spPr/>
        <p:txBody>
          <a:bodyPr/>
          <a:lstStyle/>
          <a:p>
            <a:pPr marL="342900" indent="-342900">
              <a:buAutoNum type="arabicParenR"/>
            </a:pPr>
            <a:r>
              <a:rPr lang="en-US" dirty="0"/>
              <a:t>When a function is called, a bunch of data is </a:t>
            </a:r>
            <a:r>
              <a:rPr lang="en-US" b="1" dirty="0"/>
              <a:t>pushed </a:t>
            </a:r>
            <a:r>
              <a:rPr lang="en-US" dirty="0"/>
              <a:t>onto the stack.</a:t>
            </a:r>
          </a:p>
          <a:p>
            <a:pPr marL="342900" indent="-342900">
              <a:buAutoNum type="arabicParenR"/>
            </a:pPr>
            <a:r>
              <a:rPr lang="en-US" dirty="0"/>
              <a:t>This is the call’s </a:t>
            </a:r>
            <a:r>
              <a:rPr lang="en-US" b="1" dirty="0"/>
              <a:t>activation record </a:t>
            </a:r>
            <a:r>
              <a:rPr lang="en-US" dirty="0"/>
              <a:t>(</a:t>
            </a:r>
            <a:r>
              <a:rPr lang="en-US" b="1" dirty="0"/>
              <a:t>stack frame</a:t>
            </a:r>
            <a:r>
              <a:rPr lang="en-US" dirty="0"/>
              <a:t>)</a:t>
            </a:r>
          </a:p>
          <a:p>
            <a:pPr marL="342900" indent="-342900">
              <a:buAutoNum type="arabicParenR"/>
            </a:pPr>
            <a:r>
              <a:rPr lang="en-US" dirty="0"/>
              <a:t>It contains </a:t>
            </a:r>
            <a:r>
              <a:rPr lang="en-US" b="1" dirty="0"/>
              <a:t>local variables </a:t>
            </a:r>
            <a:r>
              <a:rPr lang="en-US" dirty="0"/>
              <a:t>(including arguments) and the </a:t>
            </a:r>
            <a:r>
              <a:rPr lang="en-US" b="1" dirty="0"/>
              <a:t>return address</a:t>
            </a:r>
            <a:endParaRPr lang="en-US" dirty="0"/>
          </a:p>
          <a:p>
            <a:pPr marL="0" indent="0">
              <a:buNone/>
            </a:pPr>
            <a:endParaRPr lang="en-US" dirty="0"/>
          </a:p>
        </p:txBody>
      </p:sp>
    </p:spTree>
    <p:extLst>
      <p:ext uri="{BB962C8B-B14F-4D97-AF65-F5344CB8AC3E}">
        <p14:creationId xmlns:p14="http://schemas.microsoft.com/office/powerpoint/2010/main" val="25316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MIPS </a:t>
            </a:r>
            <a:br>
              <a:rPr lang="en-US" dirty="0">
                <a:latin typeface="Avenir Next LT Pro Light" panose="020B0304020202020204" pitchFamily="34" charset="0"/>
              </a:rPr>
            </a:br>
            <a:r>
              <a:rPr lang="en-US" dirty="0">
                <a:latin typeface="Avenir Next LT Pro Light" panose="020B0304020202020204" pitchFamily="34" charset="0"/>
              </a:rPr>
              <a:t>Calling Conventions</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3122700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MIPS Calling Conventions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800" dirty="0">
                <a:solidFill>
                  <a:schemeClr val="accent1"/>
                </a:solidFill>
                <a:latin typeface="Avenir Next LT Pro Light" panose="020B0304020202020204" pitchFamily="34" charset="0"/>
              </a:rPr>
              <a:t>First, the first 4 arguments are put into the a0 – a3 registers.</a:t>
            </a:r>
          </a:p>
          <a:p>
            <a:r>
              <a:rPr lang="en-US" sz="2800" dirty="0">
                <a:solidFill>
                  <a:schemeClr val="accent1"/>
                </a:solidFill>
                <a:latin typeface="Avenir Next LT Pro Light" panose="020B0304020202020204" pitchFamily="34" charset="0"/>
              </a:rPr>
              <a:t>Any arguments beyond the (a0 – a3) registers must be pushed onto the stack in </a:t>
            </a:r>
            <a:r>
              <a:rPr lang="en-US" sz="2800" b="1" dirty="0">
                <a:solidFill>
                  <a:schemeClr val="accent1"/>
                </a:solidFill>
                <a:latin typeface="Avenir Next LT Pro Light" panose="020B0304020202020204" pitchFamily="34" charset="0"/>
              </a:rPr>
              <a:t>reverse order</a:t>
            </a:r>
            <a:endParaRPr lang="en-US" sz="2800" dirty="0">
              <a:solidFill>
                <a:schemeClr val="accent1"/>
              </a:solidFill>
              <a:latin typeface="Avenir Next LT Pro Light" panose="020B0304020202020204" pitchFamily="34" charset="0"/>
            </a:endParaRPr>
          </a:p>
          <a:p>
            <a:r>
              <a:rPr lang="en-US" sz="2800" dirty="0">
                <a:solidFill>
                  <a:schemeClr val="accent1"/>
                </a:solidFill>
                <a:latin typeface="Avenir Next LT Pro Light" panose="020B0304020202020204" pitchFamily="34" charset="0"/>
              </a:rPr>
              <a:t>The stack grows down in memory, pushing arguments in reverse order guarantees that they’ll be </a:t>
            </a:r>
            <a:r>
              <a:rPr lang="en-US" sz="2800" b="1" dirty="0">
                <a:solidFill>
                  <a:schemeClr val="accent1"/>
                </a:solidFill>
                <a:latin typeface="Avenir Next LT Pro Light" panose="020B0304020202020204" pitchFamily="34" charset="0"/>
              </a:rPr>
              <a:t>in order </a:t>
            </a:r>
            <a:r>
              <a:rPr lang="en-US" sz="2800" dirty="0">
                <a:solidFill>
                  <a:schemeClr val="accent1"/>
                </a:solidFill>
                <a:latin typeface="Avenir Next LT Pro Light" panose="020B0304020202020204" pitchFamily="34" charset="0"/>
              </a:rPr>
              <a:t>in memory.</a:t>
            </a:r>
          </a:p>
          <a:p>
            <a:r>
              <a:rPr lang="en-US" sz="2800" dirty="0">
                <a:solidFill>
                  <a:schemeClr val="accent1"/>
                </a:solidFill>
                <a:latin typeface="Avenir Next LT Pro Light" panose="020B0304020202020204" pitchFamily="34" charset="0"/>
              </a:rPr>
              <a:t>Then </a:t>
            </a:r>
            <a:r>
              <a:rPr lang="en-US" sz="2800" b="1" dirty="0" err="1">
                <a:solidFill>
                  <a:schemeClr val="accent1"/>
                </a:solidFill>
                <a:latin typeface="Avenir Next LT Pro Light" panose="020B0304020202020204" pitchFamily="34" charset="0"/>
              </a:rPr>
              <a:t>jal</a:t>
            </a:r>
            <a:r>
              <a:rPr lang="en-US" sz="2800" b="1" dirty="0">
                <a:solidFill>
                  <a:schemeClr val="accent1"/>
                </a:solidFill>
                <a:latin typeface="Avenir Next LT Pro Light" panose="020B0304020202020204" pitchFamily="34" charset="0"/>
              </a:rPr>
              <a:t> </a:t>
            </a:r>
            <a:r>
              <a:rPr lang="en-US" sz="2800" dirty="0">
                <a:solidFill>
                  <a:schemeClr val="accent1"/>
                </a:solidFill>
                <a:latin typeface="Avenir Next LT Pro Light" panose="020B0304020202020204" pitchFamily="34" charset="0"/>
              </a:rPr>
              <a:t>to jump to the new function and cache the </a:t>
            </a:r>
            <a:r>
              <a:rPr lang="en-US" sz="2800" b="1" dirty="0">
                <a:solidFill>
                  <a:schemeClr val="accent1"/>
                </a:solidFill>
                <a:latin typeface="Avenir Next LT Pro Light" panose="020B0304020202020204" pitchFamily="34" charset="0"/>
              </a:rPr>
              <a:t>return address </a:t>
            </a:r>
            <a:r>
              <a:rPr lang="en-US" sz="2800" dirty="0">
                <a:solidFill>
                  <a:schemeClr val="accent1"/>
                </a:solidFill>
                <a:latin typeface="Avenir Next LT Pro Light" panose="020B0304020202020204" pitchFamily="34" charset="0"/>
              </a:rPr>
              <a:t>in the </a:t>
            </a:r>
            <a:r>
              <a:rPr lang="en-US" sz="2800" b="1" dirty="0">
                <a:solidFill>
                  <a:schemeClr val="accent1"/>
                </a:solidFill>
                <a:latin typeface="Avenir Next LT Pro Light" panose="020B0304020202020204" pitchFamily="34" charset="0"/>
              </a:rPr>
              <a:t>ra </a:t>
            </a:r>
            <a:r>
              <a:rPr lang="en-US" sz="2800" dirty="0">
                <a:solidFill>
                  <a:schemeClr val="accent1"/>
                </a:solidFill>
                <a:latin typeface="Avenir Next LT Pro Light" panose="020B0304020202020204" pitchFamily="34" charset="0"/>
              </a:rPr>
              <a:t>register.</a:t>
            </a:r>
          </a:p>
          <a:p>
            <a:endParaRPr lang="en-US" sz="2800" dirty="0">
              <a:solidFill>
                <a:schemeClr val="accent1"/>
              </a:solidFill>
              <a:latin typeface="Avenir Next LT Pro Light" panose="020B0304020202020204" pitchFamily="34" charset="0"/>
            </a:endParaRPr>
          </a:p>
          <a:p>
            <a:pPr marL="0" indent="0">
              <a:buNone/>
            </a:pPr>
            <a:endParaRPr lang="en-US" sz="28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169262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MIPS Calling Conventions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pPr marL="0" indent="0">
              <a:buNone/>
            </a:pPr>
            <a:r>
              <a:rPr lang="en-US" sz="2800" b="1" dirty="0">
                <a:solidFill>
                  <a:schemeClr val="accent1"/>
                </a:solidFill>
                <a:latin typeface="Avenir Next LT Pro Light" panose="020B0304020202020204" pitchFamily="34" charset="0"/>
              </a:rPr>
              <a:t>Function Prologue:</a:t>
            </a:r>
            <a:r>
              <a:rPr lang="en-US" sz="2800" dirty="0">
                <a:solidFill>
                  <a:schemeClr val="accent1"/>
                </a:solidFill>
                <a:latin typeface="Avenir Next LT Pro Light" panose="020B0304020202020204" pitchFamily="34" charset="0"/>
              </a:rPr>
              <a:t> Setting up resources before anything with the function is performed.</a:t>
            </a:r>
            <a:endParaRPr lang="en-US" sz="2800" b="1" dirty="0">
              <a:solidFill>
                <a:schemeClr val="accent1"/>
              </a:solidFill>
              <a:latin typeface="Avenir Next LT Pro Light" panose="020B0304020202020204" pitchFamily="34" charset="0"/>
            </a:endParaRPr>
          </a:p>
          <a:p>
            <a:r>
              <a:rPr lang="en-US" sz="2800" dirty="0">
                <a:solidFill>
                  <a:schemeClr val="accent1"/>
                </a:solidFill>
                <a:latin typeface="Avenir Next LT Pro Light" panose="020B0304020202020204" pitchFamily="34" charset="0"/>
              </a:rPr>
              <a:t>The </a:t>
            </a:r>
            <a:r>
              <a:rPr lang="en-US" sz="2800" b="1" dirty="0">
                <a:solidFill>
                  <a:schemeClr val="accent1"/>
                </a:solidFill>
                <a:latin typeface="Avenir Next LT Pro Light" panose="020B0304020202020204" pitchFamily="34" charset="0"/>
              </a:rPr>
              <a:t>ra </a:t>
            </a:r>
            <a:r>
              <a:rPr lang="en-US" sz="2800" dirty="0">
                <a:solidFill>
                  <a:schemeClr val="accent1"/>
                </a:solidFill>
                <a:latin typeface="Avenir Next LT Pro Light" panose="020B0304020202020204" pitchFamily="34" charset="0"/>
              </a:rPr>
              <a:t>is first pushed onto the stack, and any </a:t>
            </a:r>
            <a:r>
              <a:rPr lang="en-US" sz="2800" b="1" dirty="0">
                <a:solidFill>
                  <a:schemeClr val="accent1"/>
                </a:solidFill>
                <a:latin typeface="Avenir Next LT Pro Light" panose="020B0304020202020204" pitchFamily="34" charset="0"/>
              </a:rPr>
              <a:t>saved registers </a:t>
            </a:r>
            <a:r>
              <a:rPr lang="en-US" sz="2800" dirty="0">
                <a:solidFill>
                  <a:schemeClr val="accent1"/>
                </a:solidFill>
                <a:latin typeface="Avenir Next LT Pro Light" panose="020B0304020202020204" pitchFamily="34" charset="0"/>
              </a:rPr>
              <a:t>that the function needs are pushed onto the stack.</a:t>
            </a:r>
          </a:p>
          <a:p>
            <a:pPr marL="0" indent="0">
              <a:buNone/>
            </a:pPr>
            <a:r>
              <a:rPr lang="en-US" sz="2800" b="1" dirty="0">
                <a:solidFill>
                  <a:schemeClr val="accent1"/>
                </a:solidFill>
                <a:latin typeface="Avenir Next LT Pro Light" panose="020B0304020202020204" pitchFamily="34" charset="0"/>
              </a:rPr>
              <a:t>Function Epilogue: </a:t>
            </a:r>
            <a:r>
              <a:rPr lang="en-US" sz="2800" dirty="0">
                <a:solidFill>
                  <a:schemeClr val="accent1"/>
                </a:solidFill>
                <a:latin typeface="Avenir Next LT Pro Light" panose="020B0304020202020204" pitchFamily="34" charset="0"/>
              </a:rPr>
              <a:t>All the tidy work and cleaning up after the function has done its purpose.</a:t>
            </a:r>
          </a:p>
          <a:p>
            <a:r>
              <a:rPr lang="en-US" sz="2800" dirty="0">
                <a:solidFill>
                  <a:schemeClr val="accent1"/>
                </a:solidFill>
                <a:latin typeface="Avenir Next LT Pro Light" panose="020B0304020202020204" pitchFamily="34" charset="0"/>
              </a:rPr>
              <a:t>Move the return value into the </a:t>
            </a:r>
            <a:r>
              <a:rPr lang="en-US" sz="2800" b="1" dirty="0">
                <a:solidFill>
                  <a:schemeClr val="accent1"/>
                </a:solidFill>
                <a:latin typeface="Avenir Next LT Pro Light" panose="020B0304020202020204" pitchFamily="34" charset="0"/>
              </a:rPr>
              <a:t>v0 </a:t>
            </a:r>
            <a:r>
              <a:rPr lang="en-US" sz="2800" dirty="0">
                <a:solidFill>
                  <a:schemeClr val="accent1"/>
                </a:solidFill>
                <a:latin typeface="Avenir Next LT Pro Light" panose="020B0304020202020204" pitchFamily="34" charset="0"/>
              </a:rPr>
              <a:t>register.</a:t>
            </a:r>
          </a:p>
          <a:p>
            <a:r>
              <a:rPr lang="en-US" sz="2800" dirty="0">
                <a:solidFill>
                  <a:schemeClr val="accent1"/>
                </a:solidFill>
                <a:latin typeface="Avenir Next LT Pro Light" panose="020B0304020202020204" pitchFamily="34" charset="0"/>
              </a:rPr>
              <a:t>Pop previously pushed registers</a:t>
            </a:r>
          </a:p>
          <a:p>
            <a:r>
              <a:rPr lang="en-US" sz="2800" dirty="0">
                <a:solidFill>
                  <a:schemeClr val="accent1"/>
                </a:solidFill>
                <a:latin typeface="Avenir Next LT Pro Light" panose="020B0304020202020204" pitchFamily="34" charset="0"/>
              </a:rPr>
              <a:t>Clean up the stack, then </a:t>
            </a:r>
            <a:r>
              <a:rPr lang="en-US" sz="2800" b="1" dirty="0">
                <a:solidFill>
                  <a:schemeClr val="accent1"/>
                </a:solidFill>
                <a:latin typeface="Avenir Next LT Pro Light" panose="020B0304020202020204" pitchFamily="34" charset="0"/>
              </a:rPr>
              <a:t>jump to the return address</a:t>
            </a:r>
            <a:r>
              <a:rPr lang="en-US" sz="2800" dirty="0">
                <a:solidFill>
                  <a:schemeClr val="accent1"/>
                </a:solidFill>
                <a:latin typeface="Avenir Next LT Pro Light" panose="020B0304020202020204" pitchFamily="34" charset="0"/>
              </a:rPr>
              <a:t>.</a:t>
            </a:r>
          </a:p>
          <a:p>
            <a:pPr marL="0" indent="0" algn="ctr">
              <a:buNone/>
            </a:pPr>
            <a:r>
              <a:rPr lang="en-US" sz="2800" dirty="0">
                <a:solidFill>
                  <a:schemeClr val="accent1"/>
                </a:solidFill>
                <a:latin typeface="Avenir Next LT Pro Light" panose="020B0304020202020204" pitchFamily="34" charset="0"/>
              </a:rPr>
              <a:t>***This ensures that the </a:t>
            </a:r>
            <a:r>
              <a:rPr lang="en-US" sz="2800" b="1" dirty="0">
                <a:solidFill>
                  <a:schemeClr val="accent1"/>
                </a:solidFill>
                <a:latin typeface="Avenir Next LT Pro Light" panose="020B0304020202020204" pitchFamily="34" charset="0"/>
              </a:rPr>
              <a:t>stack </a:t>
            </a:r>
            <a:r>
              <a:rPr lang="en-US" sz="2800" dirty="0">
                <a:solidFill>
                  <a:schemeClr val="accent1"/>
                </a:solidFill>
                <a:latin typeface="Avenir Next LT Pro Light" panose="020B0304020202020204" pitchFamily="34" charset="0"/>
              </a:rPr>
              <a:t>is </a:t>
            </a:r>
            <a:r>
              <a:rPr lang="en-US" sz="2800" b="1" dirty="0">
                <a:solidFill>
                  <a:schemeClr val="accent1"/>
                </a:solidFill>
                <a:latin typeface="Avenir Next LT Pro Light" panose="020B0304020202020204" pitchFamily="34" charset="0"/>
              </a:rPr>
              <a:t>balanced</a:t>
            </a:r>
            <a:r>
              <a:rPr lang="en-US" sz="2800"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6671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x86 </a:t>
            </a:r>
            <a:br>
              <a:rPr lang="en-US" dirty="0">
                <a:latin typeface="Avenir Next LT Pro Light" panose="020B0304020202020204" pitchFamily="34" charset="0"/>
              </a:rPr>
            </a:br>
            <a:r>
              <a:rPr lang="en-US" dirty="0">
                <a:latin typeface="Avenir Next LT Pro Light" panose="020B0304020202020204" pitchFamily="34" charset="0"/>
              </a:rPr>
              <a:t>Calling Conventions</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1300844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Calling and Retuning </a:t>
            </a:r>
            <a:r>
              <a:rPr lang="en-US" sz="4400">
                <a:solidFill>
                  <a:schemeClr val="accent1"/>
                </a:solidFill>
                <a:latin typeface="Avenir Next LT Pro Light" panose="020B0304020202020204" pitchFamily="34" charset="0"/>
              </a:rPr>
              <a:t>in x86</a:t>
            </a:r>
            <a:endParaRPr lang="en-US" sz="4400" dirty="0">
              <a:solidFill>
                <a:schemeClr val="accent1"/>
              </a:solidFill>
              <a:latin typeface="Avenir Next LT Pro Light" panose="020B0304020202020204" pitchFamily="34" charset="0"/>
            </a:endParaRP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sz="2800" dirty="0">
                <a:solidFill>
                  <a:schemeClr val="accent1"/>
                </a:solidFill>
                <a:latin typeface="Avenir Next LT Pro Light" panose="020B0304020202020204" pitchFamily="34" charset="0"/>
              </a:rPr>
              <a:t>It’s just </a:t>
            </a:r>
            <a:r>
              <a:rPr lang="en-US" sz="2800" b="1" dirty="0">
                <a:solidFill>
                  <a:schemeClr val="accent1"/>
                </a:solidFill>
                <a:latin typeface="Avenir Next LT Pro Light" panose="020B0304020202020204" pitchFamily="34" charset="0"/>
              </a:rPr>
              <a:t>call and ret </a:t>
            </a:r>
            <a:endParaRPr lang="en-US" sz="2800" dirty="0">
              <a:solidFill>
                <a:schemeClr val="accent1"/>
              </a:solidFill>
              <a:latin typeface="Avenir Next LT Pro Light" panose="020B0304020202020204" pitchFamily="34" charset="0"/>
            </a:endParaRPr>
          </a:p>
          <a:p>
            <a:pPr marL="0" indent="0">
              <a:buNone/>
            </a:pPr>
            <a:r>
              <a:rPr lang="en-US" sz="2800" dirty="0">
                <a:solidFill>
                  <a:schemeClr val="accent1"/>
                </a:solidFill>
                <a:latin typeface="Avenir Next LT Pro Light" panose="020B0304020202020204" pitchFamily="34" charset="0"/>
              </a:rPr>
              <a:t>- </a:t>
            </a:r>
            <a:r>
              <a:rPr lang="en-US" sz="2800" b="1" dirty="0">
                <a:solidFill>
                  <a:schemeClr val="accent1"/>
                </a:solidFill>
                <a:latin typeface="Avenir Next LT Pro Light" panose="020B0304020202020204" pitchFamily="34" charset="0"/>
              </a:rPr>
              <a:t>call </a:t>
            </a:r>
            <a:r>
              <a:rPr lang="en-US" sz="2800" b="1" dirty="0" err="1">
                <a:solidFill>
                  <a:schemeClr val="accent1"/>
                </a:solidFill>
                <a:latin typeface="Avenir Next LT Pro Light" panose="020B0304020202020204" pitchFamily="34" charset="0"/>
              </a:rPr>
              <a:t>function_name</a:t>
            </a:r>
            <a:r>
              <a:rPr lang="en-US" sz="2800" b="1" dirty="0">
                <a:solidFill>
                  <a:schemeClr val="accent1"/>
                </a:solidFill>
                <a:latin typeface="Avenir Next LT Pro Light" panose="020B0304020202020204" pitchFamily="34" charset="0"/>
              </a:rPr>
              <a:t> </a:t>
            </a:r>
            <a:r>
              <a:rPr lang="en-US" sz="2800" dirty="0">
                <a:solidFill>
                  <a:schemeClr val="accent1"/>
                </a:solidFill>
                <a:latin typeface="Avenir Next LT Pro Light" panose="020B0304020202020204" pitchFamily="34" charset="0"/>
              </a:rPr>
              <a:t>pushes the </a:t>
            </a:r>
            <a:r>
              <a:rPr lang="en-US" sz="2800" b="1" dirty="0">
                <a:solidFill>
                  <a:schemeClr val="accent1"/>
                </a:solidFill>
                <a:latin typeface="Avenir Next LT Pro Light" panose="020B0304020202020204" pitchFamily="34" charset="0"/>
              </a:rPr>
              <a:t>return address </a:t>
            </a:r>
            <a:r>
              <a:rPr lang="en-US" sz="2800" dirty="0">
                <a:solidFill>
                  <a:schemeClr val="accent1"/>
                </a:solidFill>
                <a:latin typeface="Avenir Next LT Pro Light" panose="020B0304020202020204" pitchFamily="34" charset="0"/>
              </a:rPr>
              <a:t>then jumps to </a:t>
            </a:r>
            <a:r>
              <a:rPr lang="en-US" sz="2800" b="1" dirty="0" err="1">
                <a:solidFill>
                  <a:schemeClr val="accent1"/>
                </a:solidFill>
                <a:latin typeface="Avenir Next LT Pro Light" panose="020B0304020202020204" pitchFamily="34" charset="0"/>
              </a:rPr>
              <a:t>function_name</a:t>
            </a:r>
            <a:r>
              <a:rPr lang="en-US" sz="2800" dirty="0">
                <a:solidFill>
                  <a:schemeClr val="accent1"/>
                </a:solidFill>
                <a:latin typeface="Avenir Next LT Pro Light" panose="020B0304020202020204" pitchFamily="34" charset="0"/>
              </a:rPr>
              <a:t> </a:t>
            </a:r>
          </a:p>
          <a:p>
            <a:pPr marL="0" indent="0">
              <a:buNone/>
            </a:pPr>
            <a:r>
              <a:rPr lang="en-US" sz="2800" dirty="0">
                <a:solidFill>
                  <a:schemeClr val="accent1"/>
                </a:solidFill>
                <a:latin typeface="Avenir Next LT Pro Light" panose="020B0304020202020204" pitchFamily="34" charset="0"/>
              </a:rPr>
              <a:t>(its just </a:t>
            </a:r>
            <a:r>
              <a:rPr lang="en-US" sz="2800" b="1" dirty="0" err="1">
                <a:solidFill>
                  <a:schemeClr val="accent1"/>
                </a:solidFill>
                <a:latin typeface="Avenir Next LT Pro Light" panose="020B0304020202020204" pitchFamily="34" charset="0"/>
              </a:rPr>
              <a:t>jal</a:t>
            </a:r>
            <a:r>
              <a:rPr lang="en-US" sz="2800" b="1" dirty="0">
                <a:solidFill>
                  <a:schemeClr val="accent1"/>
                </a:solidFill>
                <a:latin typeface="Avenir Next LT Pro Light" panose="020B0304020202020204" pitchFamily="34" charset="0"/>
              </a:rPr>
              <a:t> </a:t>
            </a:r>
            <a:r>
              <a:rPr lang="en-US" sz="2800" b="1" dirty="0" err="1">
                <a:solidFill>
                  <a:schemeClr val="accent1"/>
                </a:solidFill>
                <a:latin typeface="Avenir Next LT Pro Light" panose="020B0304020202020204" pitchFamily="34" charset="0"/>
              </a:rPr>
              <a:t>function_name</a:t>
            </a:r>
            <a:r>
              <a:rPr lang="en-US" sz="2800" dirty="0">
                <a:solidFill>
                  <a:schemeClr val="accent1"/>
                </a:solidFill>
                <a:latin typeface="Avenir Next LT Pro Light" panose="020B0304020202020204" pitchFamily="34" charset="0"/>
              </a:rPr>
              <a:t>)</a:t>
            </a:r>
          </a:p>
          <a:p>
            <a:pPr marL="0" indent="0">
              <a:buNone/>
            </a:pPr>
            <a:r>
              <a:rPr lang="en-US" sz="2800" dirty="0">
                <a:solidFill>
                  <a:schemeClr val="accent1"/>
                </a:solidFill>
                <a:latin typeface="Avenir Next LT Pro Light" panose="020B0304020202020204" pitchFamily="34" charset="0"/>
              </a:rPr>
              <a:t>- </a:t>
            </a:r>
            <a:r>
              <a:rPr lang="en-US" sz="2800" b="1" dirty="0">
                <a:solidFill>
                  <a:schemeClr val="accent1"/>
                </a:solidFill>
                <a:latin typeface="Avenir Next LT Pro Light" panose="020B0304020202020204" pitchFamily="34" charset="0"/>
              </a:rPr>
              <a:t>ret </a:t>
            </a:r>
            <a:r>
              <a:rPr lang="en-US" sz="2800" dirty="0">
                <a:solidFill>
                  <a:schemeClr val="accent1"/>
                </a:solidFill>
                <a:latin typeface="Avenir Next LT Pro Light" panose="020B0304020202020204" pitchFamily="34" charset="0"/>
              </a:rPr>
              <a:t>pops the </a:t>
            </a:r>
            <a:r>
              <a:rPr lang="en-US" sz="2800" b="1" dirty="0">
                <a:solidFill>
                  <a:schemeClr val="accent1"/>
                </a:solidFill>
                <a:latin typeface="Avenir Next LT Pro Light" panose="020B0304020202020204" pitchFamily="34" charset="0"/>
              </a:rPr>
              <a:t>return address </a:t>
            </a:r>
            <a:r>
              <a:rPr lang="en-US" sz="2800" dirty="0">
                <a:solidFill>
                  <a:schemeClr val="accent1"/>
                </a:solidFill>
                <a:latin typeface="Avenir Next LT Pro Light" panose="020B0304020202020204" pitchFamily="34" charset="0"/>
              </a:rPr>
              <a:t>and jumps to it (its just </a:t>
            </a:r>
            <a:r>
              <a:rPr lang="en-US" sz="2800" b="1" dirty="0" err="1">
                <a:solidFill>
                  <a:schemeClr val="accent1"/>
                </a:solidFill>
                <a:latin typeface="Avenir Next LT Pro Light" panose="020B0304020202020204" pitchFamily="34" charset="0"/>
              </a:rPr>
              <a:t>jr</a:t>
            </a:r>
            <a:r>
              <a:rPr lang="en-US" sz="2800" b="1" dirty="0">
                <a:solidFill>
                  <a:schemeClr val="accent1"/>
                </a:solidFill>
                <a:latin typeface="Avenir Next LT Pro Light" panose="020B0304020202020204" pitchFamily="34" charset="0"/>
              </a:rPr>
              <a:t> ra</a:t>
            </a:r>
            <a:r>
              <a:rPr lang="en-US" sz="2800" dirty="0">
                <a:solidFill>
                  <a:schemeClr val="accent1"/>
                </a:solidFill>
                <a:latin typeface="Avenir Next LT Pro Light" panose="020B0304020202020204" pitchFamily="34" charset="0"/>
              </a:rPr>
              <a:t>)</a:t>
            </a:r>
          </a:p>
          <a:p>
            <a:pPr marL="0" indent="0">
              <a:buNone/>
            </a:pPr>
            <a:r>
              <a:rPr lang="en-US" sz="2800" dirty="0">
                <a:solidFill>
                  <a:schemeClr val="accent1"/>
                </a:solidFill>
                <a:latin typeface="Avenir Next LT Pro Light" panose="020B0304020202020204" pitchFamily="34" charset="0"/>
              </a:rPr>
              <a:t>- </a:t>
            </a:r>
            <a:r>
              <a:rPr lang="en-US" sz="2800" b="1" dirty="0">
                <a:solidFill>
                  <a:schemeClr val="accent1"/>
                </a:solidFill>
                <a:latin typeface="Avenir Next LT Pro Light" panose="020B0304020202020204" pitchFamily="34" charset="0"/>
              </a:rPr>
              <a:t>ret 24 </a:t>
            </a:r>
            <a:r>
              <a:rPr lang="en-US" sz="2800" dirty="0">
                <a:solidFill>
                  <a:schemeClr val="accent1"/>
                </a:solidFill>
                <a:latin typeface="Avenir Next LT Pro Light" panose="020B0304020202020204" pitchFamily="34" charset="0"/>
              </a:rPr>
              <a:t>pops the </a:t>
            </a:r>
            <a:r>
              <a:rPr lang="en-US" sz="2800" b="1" dirty="0">
                <a:solidFill>
                  <a:schemeClr val="accent1"/>
                </a:solidFill>
                <a:latin typeface="Avenir Next LT Pro Light" panose="020B0304020202020204" pitchFamily="34" charset="0"/>
              </a:rPr>
              <a:t>return address</a:t>
            </a:r>
            <a:r>
              <a:rPr lang="en-US" sz="2800" dirty="0">
                <a:solidFill>
                  <a:schemeClr val="accent1"/>
                </a:solidFill>
                <a:latin typeface="Avenir Next LT Pro Light" panose="020B0304020202020204" pitchFamily="34" charset="0"/>
              </a:rPr>
              <a:t>, </a:t>
            </a:r>
            <a:r>
              <a:rPr lang="en-US" sz="2800" b="1" dirty="0">
                <a:solidFill>
                  <a:schemeClr val="accent1"/>
                </a:solidFill>
                <a:latin typeface="Avenir Next LT Pro Light" panose="020B0304020202020204" pitchFamily="34" charset="0"/>
              </a:rPr>
              <a:t>adds 24 to the </a:t>
            </a:r>
            <a:r>
              <a:rPr lang="en-US" sz="2800" b="1" dirty="0" err="1">
                <a:solidFill>
                  <a:schemeClr val="accent1"/>
                </a:solidFill>
                <a:latin typeface="Avenir Next LT Pro Light" panose="020B0304020202020204" pitchFamily="34" charset="0"/>
              </a:rPr>
              <a:t>esp</a:t>
            </a:r>
            <a:r>
              <a:rPr lang="en-US" sz="2800" dirty="0">
                <a:solidFill>
                  <a:schemeClr val="accent1"/>
                </a:solidFill>
                <a:latin typeface="Avenir Next LT Pro Light" panose="020B0304020202020204" pitchFamily="34" charset="0"/>
              </a:rPr>
              <a:t>, then jumps to the </a:t>
            </a:r>
            <a:r>
              <a:rPr lang="en-US" sz="2800" b="1" dirty="0">
                <a:solidFill>
                  <a:schemeClr val="accent1"/>
                </a:solidFill>
                <a:latin typeface="Avenir Next LT Pro Light" panose="020B0304020202020204" pitchFamily="34" charset="0"/>
              </a:rPr>
              <a:t>return address</a:t>
            </a:r>
            <a:endParaRPr lang="en-US" sz="28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6484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Calling and Retuning in c86</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pPr marL="0" indent="0">
              <a:buNone/>
            </a:pPr>
            <a:r>
              <a:rPr lang="en-US" b="1" dirty="0">
                <a:solidFill>
                  <a:schemeClr val="accent1"/>
                </a:solidFill>
                <a:latin typeface="Avenir Next LT Pro Light" panose="020B0304020202020204" pitchFamily="34" charset="0"/>
              </a:rPr>
              <a:t>Calling a Function:</a:t>
            </a:r>
          </a:p>
          <a:p>
            <a:pPr marL="0" indent="0">
              <a:buNone/>
            </a:pPr>
            <a:r>
              <a:rPr lang="en-US" dirty="0">
                <a:solidFill>
                  <a:schemeClr val="accent1"/>
                </a:solidFill>
                <a:latin typeface="Avenir Next LT Pro Light" panose="020B0304020202020204" pitchFamily="34" charset="0"/>
              </a:rPr>
              <a:t>1) </a:t>
            </a:r>
            <a:r>
              <a:rPr lang="en-US" b="1" dirty="0">
                <a:solidFill>
                  <a:schemeClr val="accent1"/>
                </a:solidFill>
                <a:latin typeface="Avenir Next LT Pro Light" panose="020B0304020202020204" pitchFamily="34" charset="0"/>
              </a:rPr>
              <a:t>All arguments are pushed in reverse order:</a:t>
            </a:r>
          </a:p>
          <a:p>
            <a:pPr marL="0" indent="0">
              <a:buNone/>
            </a:pPr>
            <a:r>
              <a:rPr lang="en-US" dirty="0">
                <a:solidFill>
                  <a:schemeClr val="accent1"/>
                </a:solidFill>
                <a:latin typeface="Avenir Next LT Pro Light" panose="020B0304020202020204" pitchFamily="34" charset="0"/>
              </a:rPr>
              <a:t>Example:</a:t>
            </a:r>
          </a:p>
          <a:p>
            <a:pPr marL="0" indent="0">
              <a:buNone/>
            </a:pPr>
            <a:r>
              <a:rPr lang="en-US" b="1" dirty="0">
                <a:solidFill>
                  <a:schemeClr val="accent1"/>
                </a:solidFill>
                <a:latin typeface="Avenir Next LT Pro Light" panose="020B0304020202020204" pitchFamily="34" charset="0"/>
              </a:rPr>
              <a:t>sub </a:t>
            </a:r>
            <a:r>
              <a:rPr lang="en-US" b="1" dirty="0" err="1">
                <a:solidFill>
                  <a:schemeClr val="accent1"/>
                </a:solidFill>
                <a:latin typeface="Avenir Next LT Pro Light" panose="020B0304020202020204" pitchFamily="34" charset="0"/>
              </a:rPr>
              <a:t>esp</a:t>
            </a:r>
            <a:r>
              <a:rPr lang="en-US" b="1" dirty="0">
                <a:solidFill>
                  <a:schemeClr val="accent1"/>
                </a:solidFill>
                <a:latin typeface="Avenir Next LT Pro Light" panose="020B0304020202020204" pitchFamily="34" charset="0"/>
              </a:rPr>
              <a:t>, 12</a:t>
            </a:r>
          </a:p>
          <a:p>
            <a:pPr marL="0" indent="0">
              <a:buNone/>
            </a:pPr>
            <a:r>
              <a:rPr lang="en-US" b="1" dirty="0">
                <a:solidFill>
                  <a:schemeClr val="accent1"/>
                </a:solidFill>
                <a:latin typeface="Avenir Next LT Pro Light" panose="020B0304020202020204" pitchFamily="34" charset="0"/>
              </a:rPr>
              <a:t>mov [</a:t>
            </a:r>
            <a:r>
              <a:rPr lang="en-US" b="1" dirty="0" err="1">
                <a:solidFill>
                  <a:schemeClr val="accent1"/>
                </a:solidFill>
                <a:latin typeface="Avenir Next LT Pro Light" panose="020B0304020202020204" pitchFamily="34" charset="0"/>
              </a:rPr>
              <a:t>esp</a:t>
            </a:r>
            <a:r>
              <a:rPr lang="en-US" b="1" dirty="0">
                <a:solidFill>
                  <a:schemeClr val="accent1"/>
                </a:solidFill>
                <a:latin typeface="Avenir Next LT Pro Light" panose="020B0304020202020204" pitchFamily="34" charset="0"/>
              </a:rPr>
              <a:t> + 8], 3</a:t>
            </a:r>
          </a:p>
          <a:p>
            <a:pPr marL="0" indent="0">
              <a:buNone/>
            </a:pPr>
            <a:r>
              <a:rPr lang="en-US" b="1" dirty="0">
                <a:solidFill>
                  <a:schemeClr val="accent1"/>
                </a:solidFill>
                <a:latin typeface="Avenir Next LT Pro Light" panose="020B0304020202020204" pitchFamily="34" charset="0"/>
              </a:rPr>
              <a:t>mov [</a:t>
            </a:r>
            <a:r>
              <a:rPr lang="en-US" b="1" dirty="0" err="1">
                <a:solidFill>
                  <a:schemeClr val="accent1"/>
                </a:solidFill>
                <a:latin typeface="Avenir Next LT Pro Light" panose="020B0304020202020204" pitchFamily="34" charset="0"/>
              </a:rPr>
              <a:t>esp</a:t>
            </a:r>
            <a:r>
              <a:rPr lang="en-US" b="1" dirty="0">
                <a:solidFill>
                  <a:schemeClr val="accent1"/>
                </a:solidFill>
                <a:latin typeface="Avenir Next LT Pro Light" panose="020B0304020202020204" pitchFamily="34" charset="0"/>
              </a:rPr>
              <a:t> + 4], 2</a:t>
            </a:r>
          </a:p>
          <a:p>
            <a:pPr marL="0" indent="0">
              <a:buNone/>
            </a:pPr>
            <a:r>
              <a:rPr lang="en-US" b="1" dirty="0">
                <a:solidFill>
                  <a:schemeClr val="accent1"/>
                </a:solidFill>
                <a:latin typeface="Avenir Next LT Pro Light" panose="020B0304020202020204" pitchFamily="34" charset="0"/>
              </a:rPr>
              <a:t>mov [</a:t>
            </a:r>
            <a:r>
              <a:rPr lang="en-US" b="1" dirty="0" err="1">
                <a:solidFill>
                  <a:schemeClr val="accent1"/>
                </a:solidFill>
                <a:latin typeface="Avenir Next LT Pro Light" panose="020B0304020202020204" pitchFamily="34" charset="0"/>
              </a:rPr>
              <a:t>esp</a:t>
            </a:r>
            <a:r>
              <a:rPr lang="en-US" b="1" dirty="0">
                <a:solidFill>
                  <a:schemeClr val="accent1"/>
                </a:solidFill>
                <a:latin typeface="Avenir Next LT Pro Light" panose="020B0304020202020204" pitchFamily="34" charset="0"/>
              </a:rPr>
              <a:t>], 1</a:t>
            </a:r>
          </a:p>
          <a:p>
            <a:pPr marL="0" indent="0">
              <a:buNone/>
            </a:pPr>
            <a:r>
              <a:rPr lang="en-US" dirty="0">
                <a:solidFill>
                  <a:schemeClr val="accent1"/>
                </a:solidFill>
                <a:latin typeface="Avenir Next LT Pro Light" panose="020B0304020202020204" pitchFamily="34" charset="0"/>
              </a:rPr>
              <a:t>2) Call both </a:t>
            </a:r>
            <a:r>
              <a:rPr lang="en-US" b="1" dirty="0">
                <a:solidFill>
                  <a:schemeClr val="accent1"/>
                </a:solidFill>
                <a:latin typeface="Avenir Next LT Pro Light" panose="020B0304020202020204" pitchFamily="34" charset="0"/>
              </a:rPr>
              <a:t>jumps to the new function </a:t>
            </a:r>
            <a:r>
              <a:rPr lang="en-US" dirty="0">
                <a:solidFill>
                  <a:schemeClr val="accent1"/>
                </a:solidFill>
                <a:latin typeface="Avenir Next LT Pro Light" panose="020B0304020202020204" pitchFamily="34" charset="0"/>
              </a:rPr>
              <a:t>and </a:t>
            </a:r>
            <a:r>
              <a:rPr lang="en-US" b="1" dirty="0">
                <a:solidFill>
                  <a:schemeClr val="accent1"/>
                </a:solidFill>
                <a:latin typeface="Avenir Next LT Pro Light" panose="020B0304020202020204" pitchFamily="34" charset="0"/>
              </a:rPr>
              <a:t>pushes the return address!</a:t>
            </a:r>
            <a:endParaRPr lang="en-US" dirty="0">
              <a:solidFill>
                <a:schemeClr val="accent1"/>
              </a:solidFill>
              <a:latin typeface="Avenir Next LT Pro Light" panose="020B0304020202020204" pitchFamily="34" charset="0"/>
            </a:endParaRPr>
          </a:p>
          <a:p>
            <a:pPr marL="0" indent="0">
              <a:buNone/>
            </a:pPr>
            <a:r>
              <a:rPr lang="en-US" dirty="0">
                <a:solidFill>
                  <a:schemeClr val="accent1"/>
                </a:solidFill>
                <a:latin typeface="Avenir Next LT Pro Light" panose="020B0304020202020204" pitchFamily="34" charset="0"/>
              </a:rPr>
              <a:t>Example: </a:t>
            </a:r>
            <a:r>
              <a:rPr lang="en-US" b="1" dirty="0">
                <a:solidFill>
                  <a:schemeClr val="accent1"/>
                </a:solidFill>
                <a:latin typeface="Avenir Next LT Pro Light" panose="020B0304020202020204" pitchFamily="34" charset="0"/>
              </a:rPr>
              <a:t>call </a:t>
            </a:r>
            <a:r>
              <a:rPr lang="en-US" b="1" dirty="0" err="1">
                <a:solidFill>
                  <a:schemeClr val="accent1"/>
                </a:solidFill>
                <a:latin typeface="Avenir Next LT Pro Light" panose="020B0304020202020204" pitchFamily="34" charset="0"/>
              </a:rPr>
              <a:t>func</a:t>
            </a:r>
            <a:endParaRPr lang="en-US" dirty="0">
              <a:solidFill>
                <a:schemeClr val="accent1"/>
              </a:solidFill>
              <a:latin typeface="Avenir Next LT Pro Light" panose="020B0304020202020204" pitchFamily="34" charset="0"/>
            </a:endParaRPr>
          </a:p>
          <a:p>
            <a:pPr marL="0" indent="0">
              <a:buNone/>
            </a:pPr>
            <a:endParaRPr lang="en-US"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4424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Calling Conventions in x86</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pPr marL="0" indent="0">
              <a:buNone/>
            </a:pPr>
            <a:r>
              <a:rPr lang="en-US" sz="1800" b="1" dirty="0">
                <a:solidFill>
                  <a:schemeClr val="accent1"/>
                </a:solidFill>
                <a:latin typeface="Avenir Next LT Pro Light" panose="020B0304020202020204" pitchFamily="34" charset="0"/>
              </a:rPr>
              <a:t>Function Prologue:</a:t>
            </a:r>
          </a:p>
          <a:p>
            <a:pPr marL="0" indent="0">
              <a:buNone/>
            </a:pPr>
            <a:r>
              <a:rPr lang="en-US" sz="1600" dirty="0">
                <a:solidFill>
                  <a:schemeClr val="accent1"/>
                </a:solidFill>
                <a:latin typeface="Avenir Next LT Pro Light" panose="020B0304020202020204" pitchFamily="34" charset="0"/>
              </a:rPr>
              <a:t>1) </a:t>
            </a:r>
            <a:r>
              <a:rPr lang="en-US" sz="1600" b="1" dirty="0">
                <a:solidFill>
                  <a:schemeClr val="accent1"/>
                </a:solidFill>
                <a:latin typeface="Avenir Next LT Pro Light" panose="020B0304020202020204" pitchFamily="34" charset="0"/>
              </a:rPr>
              <a:t>Make </a:t>
            </a:r>
            <a:r>
              <a:rPr lang="en-US" sz="1600" dirty="0">
                <a:solidFill>
                  <a:schemeClr val="accent1"/>
                </a:solidFill>
                <a:latin typeface="Avenir Next LT Pro Light" panose="020B0304020202020204" pitchFamily="34" charset="0"/>
              </a:rPr>
              <a:t>space for </a:t>
            </a:r>
            <a:r>
              <a:rPr lang="en-US" sz="1600" b="1" dirty="0">
                <a:solidFill>
                  <a:schemeClr val="accent1"/>
                </a:solidFill>
                <a:latin typeface="Avenir Next LT Pro Light" panose="020B0304020202020204" pitchFamily="34" charset="0"/>
              </a:rPr>
              <a:t>locals</a:t>
            </a:r>
            <a:endParaRPr lang="en-US" sz="1600" dirty="0">
              <a:solidFill>
                <a:schemeClr val="accent1"/>
              </a:solidFill>
              <a:latin typeface="Avenir Next LT Pro Light" panose="020B0304020202020204" pitchFamily="34" charset="0"/>
            </a:endParaRPr>
          </a:p>
          <a:p>
            <a:pPr marL="0" indent="0">
              <a:buNone/>
            </a:pPr>
            <a:r>
              <a:rPr lang="en-US" sz="1600" b="1" dirty="0" err="1">
                <a:solidFill>
                  <a:schemeClr val="accent1"/>
                </a:solidFill>
                <a:latin typeface="Avenir Next LT Pro Light" panose="020B0304020202020204" pitchFamily="34" charset="0"/>
              </a:rPr>
              <a:t>func</a:t>
            </a:r>
            <a:r>
              <a:rPr lang="en-US" sz="1600" b="1" dirty="0">
                <a:solidFill>
                  <a:schemeClr val="accent1"/>
                </a:solidFill>
                <a:latin typeface="Avenir Next LT Pro Light" panose="020B0304020202020204" pitchFamily="34" charset="0"/>
              </a:rPr>
              <a:t>:</a:t>
            </a:r>
          </a:p>
          <a:p>
            <a:pPr marL="0" indent="0">
              <a:buNone/>
            </a:pPr>
            <a:r>
              <a:rPr lang="en-US" sz="1600" b="1" dirty="0">
                <a:solidFill>
                  <a:schemeClr val="accent1"/>
                </a:solidFill>
                <a:latin typeface="Avenir Next LT Pro Light" panose="020B0304020202020204" pitchFamily="34" charset="0"/>
              </a:rPr>
              <a:t>push </a:t>
            </a:r>
            <a:r>
              <a:rPr lang="en-US" sz="1600" b="1" dirty="0" err="1">
                <a:solidFill>
                  <a:schemeClr val="accent1"/>
                </a:solidFill>
                <a:latin typeface="Avenir Next LT Pro Light" panose="020B0304020202020204" pitchFamily="34" charset="0"/>
              </a:rPr>
              <a:t>rbp</a:t>
            </a:r>
            <a:endParaRPr lang="en-US" sz="1600" b="1" dirty="0">
              <a:solidFill>
                <a:schemeClr val="accent1"/>
              </a:solidFill>
              <a:latin typeface="Avenir Next LT Pro Light" panose="020B0304020202020204" pitchFamily="34" charset="0"/>
            </a:endParaRPr>
          </a:p>
          <a:p>
            <a:pPr marL="0" indent="0">
              <a:buNone/>
            </a:pPr>
            <a:r>
              <a:rPr lang="en-US" sz="1600" b="1" dirty="0">
                <a:solidFill>
                  <a:schemeClr val="accent1"/>
                </a:solidFill>
                <a:latin typeface="Avenir Next LT Pro Light" panose="020B0304020202020204" pitchFamily="34" charset="0"/>
              </a:rPr>
              <a:t>mov </a:t>
            </a:r>
            <a:r>
              <a:rPr lang="en-US" sz="1600" b="1" dirty="0" err="1">
                <a:solidFill>
                  <a:schemeClr val="accent1"/>
                </a:solidFill>
                <a:latin typeface="Avenir Next LT Pro Light" panose="020B0304020202020204" pitchFamily="34" charset="0"/>
              </a:rPr>
              <a:t>rbp</a:t>
            </a:r>
            <a:r>
              <a:rPr lang="en-US" sz="1600" b="1" dirty="0">
                <a:solidFill>
                  <a:schemeClr val="accent1"/>
                </a:solidFill>
                <a:latin typeface="Avenir Next LT Pro Light" panose="020B0304020202020204" pitchFamily="34" charset="0"/>
              </a:rPr>
              <a:t>, </a:t>
            </a:r>
            <a:r>
              <a:rPr lang="en-US" sz="1600" b="1" dirty="0" err="1">
                <a:solidFill>
                  <a:schemeClr val="accent1"/>
                </a:solidFill>
                <a:latin typeface="Avenir Next LT Pro Light" panose="020B0304020202020204" pitchFamily="34" charset="0"/>
              </a:rPr>
              <a:t>rsp</a:t>
            </a:r>
            <a:endParaRPr lang="en-US" sz="1600" b="1" dirty="0">
              <a:solidFill>
                <a:schemeClr val="accent1"/>
              </a:solidFill>
              <a:latin typeface="Avenir Next LT Pro Light" panose="020B0304020202020204" pitchFamily="34" charset="0"/>
            </a:endParaRPr>
          </a:p>
          <a:p>
            <a:pPr marL="0" indent="0">
              <a:buNone/>
            </a:pPr>
            <a:r>
              <a:rPr lang="en-US" sz="1600" b="1" dirty="0">
                <a:solidFill>
                  <a:schemeClr val="accent1"/>
                </a:solidFill>
                <a:latin typeface="Avenir Next LT Pro Light" panose="020B0304020202020204" pitchFamily="34" charset="0"/>
              </a:rPr>
              <a:t>sub </a:t>
            </a:r>
            <a:r>
              <a:rPr lang="en-US" sz="1600" b="1" dirty="0" err="1">
                <a:solidFill>
                  <a:schemeClr val="accent1"/>
                </a:solidFill>
                <a:latin typeface="Avenir Next LT Pro Light" panose="020B0304020202020204" pitchFamily="34" charset="0"/>
              </a:rPr>
              <a:t>rsp</a:t>
            </a:r>
            <a:r>
              <a:rPr lang="en-US" sz="1600" b="1" dirty="0">
                <a:solidFill>
                  <a:schemeClr val="accent1"/>
                </a:solidFill>
                <a:latin typeface="Avenir Next LT Pro Light" panose="020B0304020202020204" pitchFamily="34" charset="0"/>
              </a:rPr>
              <a:t>, 0x10</a:t>
            </a:r>
            <a:r>
              <a:rPr lang="en-US" sz="1600" dirty="0">
                <a:solidFill>
                  <a:schemeClr val="accent1"/>
                </a:solidFill>
                <a:latin typeface="Avenir Next LT Pro Light" panose="020B0304020202020204" pitchFamily="34" charset="0"/>
              </a:rPr>
              <a:t> </a:t>
            </a:r>
            <a:r>
              <a:rPr lang="en-US" sz="1600" dirty="0">
                <a:solidFill>
                  <a:schemeClr val="accent1"/>
                </a:solidFill>
                <a:latin typeface="Avenir Next LT Pro Light" panose="020B0304020202020204" pitchFamily="34" charset="0"/>
                <a:sym typeface="Wingdings" panose="05000000000000000000" pitchFamily="2" charset="2"/>
              </a:rPr>
              <a:t></a:t>
            </a:r>
            <a:r>
              <a:rPr lang="en-US" sz="1600" b="1" dirty="0">
                <a:solidFill>
                  <a:schemeClr val="accent1"/>
                </a:solidFill>
                <a:latin typeface="Avenir Next LT Pro Light" panose="020B0304020202020204" pitchFamily="34" charset="0"/>
                <a:sym typeface="Wingdings" panose="05000000000000000000" pitchFamily="2" charset="2"/>
              </a:rPr>
              <a:t>Ma</a:t>
            </a:r>
            <a:r>
              <a:rPr lang="en-US" sz="1600" b="1" dirty="0">
                <a:solidFill>
                  <a:schemeClr val="accent1"/>
                </a:solidFill>
                <a:latin typeface="Avenir Next LT Pro Light" panose="020B0304020202020204" pitchFamily="34" charset="0"/>
              </a:rPr>
              <a:t>ke</a:t>
            </a:r>
            <a:r>
              <a:rPr lang="en-US" sz="1600" dirty="0">
                <a:solidFill>
                  <a:schemeClr val="accent1"/>
                </a:solidFill>
                <a:latin typeface="Avenir Next LT Pro Light" panose="020B0304020202020204" pitchFamily="34" charset="0"/>
              </a:rPr>
              <a:t> space for </a:t>
            </a:r>
            <a:r>
              <a:rPr lang="en-US" sz="1600" b="1" dirty="0">
                <a:solidFill>
                  <a:schemeClr val="accent1"/>
                </a:solidFill>
                <a:latin typeface="Avenir Next LT Pro Light" panose="020B0304020202020204" pitchFamily="34" charset="0"/>
              </a:rPr>
              <a:t>locals</a:t>
            </a:r>
            <a:endParaRPr lang="en-US" sz="1600" dirty="0">
              <a:solidFill>
                <a:schemeClr val="accent1"/>
              </a:solidFill>
              <a:latin typeface="Avenir Next LT Pro Light" panose="020B0304020202020204" pitchFamily="34" charset="0"/>
            </a:endParaRPr>
          </a:p>
          <a:p>
            <a:pPr marL="0" indent="0">
              <a:buNone/>
            </a:pPr>
            <a:r>
              <a:rPr lang="en-US" sz="1600" dirty="0">
                <a:solidFill>
                  <a:schemeClr val="accent1"/>
                </a:solidFill>
                <a:latin typeface="Avenir Next LT Pro Light" panose="020B0304020202020204" pitchFamily="34" charset="0"/>
              </a:rPr>
              <a:t>2) Push any </a:t>
            </a:r>
            <a:r>
              <a:rPr lang="en-US" sz="1600" b="1" dirty="0">
                <a:solidFill>
                  <a:schemeClr val="accent1"/>
                </a:solidFill>
                <a:latin typeface="Avenir Next LT Pro Light" panose="020B0304020202020204" pitchFamily="34" charset="0"/>
              </a:rPr>
              <a:t>callee-saved registers </a:t>
            </a:r>
            <a:r>
              <a:rPr lang="en-US" sz="1600" dirty="0">
                <a:solidFill>
                  <a:schemeClr val="accent1"/>
                </a:solidFill>
                <a:latin typeface="Avenir Next LT Pro Light" panose="020B0304020202020204" pitchFamily="34" charset="0"/>
              </a:rPr>
              <a:t>into </a:t>
            </a:r>
            <a:r>
              <a:rPr lang="en-US" sz="1600" b="1" dirty="0" err="1">
                <a:solidFill>
                  <a:schemeClr val="accent1"/>
                </a:solidFill>
                <a:latin typeface="Avenir Next LT Pro Light" panose="020B0304020202020204" pitchFamily="34" charset="0"/>
              </a:rPr>
              <a:t>rbx</a:t>
            </a:r>
            <a:r>
              <a:rPr lang="en-US" sz="1600" b="1" dirty="0">
                <a:solidFill>
                  <a:schemeClr val="accent1"/>
                </a:solidFill>
                <a:latin typeface="Avenir Next LT Pro Light" panose="020B0304020202020204" pitchFamily="34" charset="0"/>
              </a:rPr>
              <a:t>, </a:t>
            </a:r>
            <a:r>
              <a:rPr lang="en-US" sz="1600" b="1" dirty="0" err="1">
                <a:solidFill>
                  <a:schemeClr val="accent1"/>
                </a:solidFill>
                <a:latin typeface="Avenir Next LT Pro Light" panose="020B0304020202020204" pitchFamily="34" charset="0"/>
              </a:rPr>
              <a:t>rdi</a:t>
            </a:r>
            <a:r>
              <a:rPr lang="en-US" sz="1600" b="1" dirty="0">
                <a:solidFill>
                  <a:schemeClr val="accent1"/>
                </a:solidFill>
                <a:latin typeface="Avenir Next LT Pro Light" panose="020B0304020202020204" pitchFamily="34" charset="0"/>
              </a:rPr>
              <a:t>, and </a:t>
            </a:r>
            <a:r>
              <a:rPr lang="en-US" sz="1600" b="1" dirty="0" err="1">
                <a:solidFill>
                  <a:schemeClr val="accent1"/>
                </a:solidFill>
                <a:latin typeface="Avenir Next LT Pro Light" panose="020B0304020202020204" pitchFamily="34" charset="0"/>
              </a:rPr>
              <a:t>rsi</a:t>
            </a:r>
            <a:r>
              <a:rPr lang="en-US" sz="1600" dirty="0">
                <a:solidFill>
                  <a:schemeClr val="accent1"/>
                </a:solidFill>
                <a:latin typeface="Avenir Next LT Pro Light" panose="020B0304020202020204" pitchFamily="34" charset="0"/>
              </a:rPr>
              <a:t>, but only if we need them!</a:t>
            </a:r>
          </a:p>
          <a:p>
            <a:pPr marL="0" indent="0">
              <a:buNone/>
            </a:pPr>
            <a:r>
              <a:rPr lang="en-US" sz="1800" b="1" dirty="0">
                <a:solidFill>
                  <a:schemeClr val="accent1"/>
                </a:solidFill>
                <a:latin typeface="Avenir Next LT Pro Light" panose="020B0304020202020204" pitchFamily="34" charset="0"/>
              </a:rPr>
              <a:t>Function Epilogue:</a:t>
            </a:r>
          </a:p>
          <a:p>
            <a:pPr marL="0" indent="0">
              <a:buNone/>
            </a:pPr>
            <a:r>
              <a:rPr lang="en-US" sz="1600" dirty="0">
                <a:solidFill>
                  <a:schemeClr val="accent1"/>
                </a:solidFill>
                <a:latin typeface="Avenir Next LT Pro Light" panose="020B0304020202020204" pitchFamily="34" charset="0"/>
              </a:rPr>
              <a:t>1) Place the </a:t>
            </a:r>
            <a:r>
              <a:rPr lang="en-US" sz="1600" b="1" dirty="0">
                <a:solidFill>
                  <a:schemeClr val="accent1"/>
                </a:solidFill>
                <a:latin typeface="Avenir Next LT Pro Light" panose="020B0304020202020204" pitchFamily="34" charset="0"/>
              </a:rPr>
              <a:t>return value </a:t>
            </a:r>
            <a:r>
              <a:rPr lang="en-US" sz="1600" dirty="0">
                <a:solidFill>
                  <a:schemeClr val="accent1"/>
                </a:solidFill>
                <a:latin typeface="Avenir Next LT Pro Light" panose="020B0304020202020204" pitchFamily="34" charset="0"/>
              </a:rPr>
              <a:t>into </a:t>
            </a:r>
            <a:r>
              <a:rPr lang="en-US" sz="1600" b="1" dirty="0" err="1">
                <a:solidFill>
                  <a:schemeClr val="accent1"/>
                </a:solidFill>
                <a:latin typeface="Avenir Next LT Pro Light" panose="020B0304020202020204" pitchFamily="34" charset="0"/>
              </a:rPr>
              <a:t>rax</a:t>
            </a:r>
            <a:r>
              <a:rPr lang="en-US" sz="1600" b="1" dirty="0">
                <a:solidFill>
                  <a:schemeClr val="accent1"/>
                </a:solidFill>
                <a:latin typeface="Avenir Next LT Pro Light" panose="020B0304020202020204" pitchFamily="34" charset="0"/>
              </a:rPr>
              <a:t> </a:t>
            </a:r>
          </a:p>
          <a:p>
            <a:pPr marL="0" indent="0">
              <a:buNone/>
            </a:pPr>
            <a:r>
              <a:rPr lang="en-US" sz="1600" dirty="0">
                <a:solidFill>
                  <a:schemeClr val="accent1"/>
                </a:solidFill>
                <a:latin typeface="Avenir Next LT Pro Light" panose="020B0304020202020204" pitchFamily="34" charset="0"/>
              </a:rPr>
              <a:t>2) </a:t>
            </a:r>
            <a:r>
              <a:rPr lang="en-US" sz="1600" b="1" dirty="0">
                <a:solidFill>
                  <a:schemeClr val="accent1"/>
                </a:solidFill>
                <a:latin typeface="Avenir Next LT Pro Light" panose="020B0304020202020204" pitchFamily="34" charset="0"/>
              </a:rPr>
              <a:t>Pop and jump </a:t>
            </a:r>
            <a:r>
              <a:rPr lang="en-US" sz="1600" dirty="0">
                <a:solidFill>
                  <a:schemeClr val="accent1"/>
                </a:solidFill>
                <a:latin typeface="Avenir Next LT Pro Light" panose="020B0304020202020204" pitchFamily="34" charset="0"/>
              </a:rPr>
              <a:t>to the </a:t>
            </a:r>
            <a:r>
              <a:rPr lang="en-US" sz="1600" b="1" dirty="0">
                <a:solidFill>
                  <a:schemeClr val="accent1"/>
                </a:solidFill>
                <a:latin typeface="Avenir Next LT Pro Light" panose="020B0304020202020204" pitchFamily="34" charset="0"/>
              </a:rPr>
              <a:t>return address</a:t>
            </a:r>
            <a:endParaRPr lang="en-US" sz="1600" dirty="0">
              <a:solidFill>
                <a:schemeClr val="accent1"/>
              </a:solidFill>
              <a:latin typeface="Avenir Next LT Pro Light" panose="020B0304020202020204" pitchFamily="34" charset="0"/>
            </a:endParaRPr>
          </a:p>
          <a:p>
            <a:pPr marL="0" indent="0">
              <a:buNone/>
            </a:pPr>
            <a:r>
              <a:rPr lang="en-US" sz="1600" b="1" dirty="0">
                <a:solidFill>
                  <a:schemeClr val="accent1"/>
                </a:solidFill>
                <a:latin typeface="Avenir Next LT Pro Light" panose="020B0304020202020204" pitchFamily="34" charset="0"/>
              </a:rPr>
              <a:t>mov </a:t>
            </a:r>
            <a:r>
              <a:rPr lang="en-US" sz="1600" b="1" dirty="0" err="1">
                <a:solidFill>
                  <a:schemeClr val="accent1"/>
                </a:solidFill>
                <a:latin typeface="Avenir Next LT Pro Light" panose="020B0304020202020204" pitchFamily="34" charset="0"/>
              </a:rPr>
              <a:t>rax</a:t>
            </a:r>
            <a:r>
              <a:rPr lang="en-US" sz="1600" b="1" dirty="0">
                <a:solidFill>
                  <a:schemeClr val="accent1"/>
                </a:solidFill>
                <a:latin typeface="Avenir Next LT Pro Light" panose="020B0304020202020204" pitchFamily="34" charset="0"/>
              </a:rPr>
              <a:t>, [rbp-4]</a:t>
            </a:r>
          </a:p>
          <a:p>
            <a:pPr marL="0" indent="0">
              <a:buNone/>
            </a:pPr>
            <a:r>
              <a:rPr lang="en-US" sz="1600" b="1" dirty="0">
                <a:solidFill>
                  <a:schemeClr val="accent1"/>
                </a:solidFill>
                <a:latin typeface="Avenir Next LT Pro Light" panose="020B0304020202020204" pitchFamily="34" charset="0"/>
              </a:rPr>
              <a:t>mov </a:t>
            </a:r>
            <a:r>
              <a:rPr lang="en-US" sz="1600" b="1" dirty="0" err="1">
                <a:solidFill>
                  <a:schemeClr val="accent1"/>
                </a:solidFill>
                <a:latin typeface="Avenir Next LT Pro Light" panose="020B0304020202020204" pitchFamily="34" charset="0"/>
              </a:rPr>
              <a:t>rsp</a:t>
            </a:r>
            <a:r>
              <a:rPr lang="en-US" sz="1600" b="1" dirty="0">
                <a:solidFill>
                  <a:schemeClr val="accent1"/>
                </a:solidFill>
                <a:latin typeface="Avenir Next LT Pro Light" panose="020B0304020202020204" pitchFamily="34" charset="0"/>
              </a:rPr>
              <a:t>, </a:t>
            </a:r>
            <a:r>
              <a:rPr lang="en-US" sz="1600" b="1" dirty="0" err="1">
                <a:solidFill>
                  <a:schemeClr val="accent1"/>
                </a:solidFill>
                <a:latin typeface="Avenir Next LT Pro Light" panose="020B0304020202020204" pitchFamily="34" charset="0"/>
              </a:rPr>
              <a:t>rbp</a:t>
            </a:r>
            <a:endParaRPr lang="en-US" sz="1600" b="1" dirty="0">
              <a:solidFill>
                <a:schemeClr val="accent1"/>
              </a:solidFill>
              <a:latin typeface="Avenir Next LT Pro Light" panose="020B0304020202020204" pitchFamily="34" charset="0"/>
            </a:endParaRPr>
          </a:p>
          <a:p>
            <a:pPr marL="0" indent="0">
              <a:buNone/>
            </a:pPr>
            <a:r>
              <a:rPr lang="en-US" sz="1600" b="1" dirty="0">
                <a:solidFill>
                  <a:schemeClr val="accent1"/>
                </a:solidFill>
                <a:latin typeface="Avenir Next LT Pro Light" panose="020B0304020202020204" pitchFamily="34" charset="0"/>
              </a:rPr>
              <a:t>pop </a:t>
            </a:r>
            <a:r>
              <a:rPr lang="en-US" sz="1600" b="1" dirty="0" err="1">
                <a:solidFill>
                  <a:schemeClr val="accent1"/>
                </a:solidFill>
                <a:latin typeface="Avenir Next LT Pro Light" panose="020B0304020202020204" pitchFamily="34" charset="0"/>
              </a:rPr>
              <a:t>rbp</a:t>
            </a:r>
            <a:endParaRPr lang="en-US" sz="1600" b="1" dirty="0">
              <a:solidFill>
                <a:schemeClr val="accent1"/>
              </a:solidFill>
              <a:latin typeface="Avenir Next LT Pro Light" panose="020B0304020202020204" pitchFamily="34" charset="0"/>
            </a:endParaRPr>
          </a:p>
          <a:p>
            <a:pPr marL="0" indent="0">
              <a:buNone/>
            </a:pPr>
            <a:r>
              <a:rPr lang="en-US" sz="1600" b="1" dirty="0">
                <a:solidFill>
                  <a:schemeClr val="accent1"/>
                </a:solidFill>
                <a:latin typeface="Avenir Next LT Pro Light" panose="020B0304020202020204" pitchFamily="34" charset="0"/>
              </a:rPr>
              <a:t>ret</a:t>
            </a:r>
          </a:p>
        </p:txBody>
      </p:sp>
    </p:spTree>
    <p:extLst>
      <p:ext uri="{BB962C8B-B14F-4D97-AF65-F5344CB8AC3E}">
        <p14:creationId xmlns:p14="http://schemas.microsoft.com/office/powerpoint/2010/main" val="29898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Prologue, Epilogue Shortcuts, and Base Pointer</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dirty="0">
                <a:solidFill>
                  <a:schemeClr val="accent1"/>
                </a:solidFill>
                <a:latin typeface="Avenir Next LT Pro Light" panose="020B0304020202020204" pitchFamily="34" charset="0"/>
              </a:rPr>
              <a:t>Enter is the </a:t>
            </a:r>
            <a:r>
              <a:rPr lang="en-US" b="1" dirty="0">
                <a:solidFill>
                  <a:schemeClr val="accent1"/>
                </a:solidFill>
                <a:latin typeface="Avenir Next LT Pro Light" panose="020B0304020202020204" pitchFamily="34" charset="0"/>
              </a:rPr>
              <a:t>same as</a:t>
            </a:r>
            <a:r>
              <a:rPr lang="en-US" dirty="0">
                <a:solidFill>
                  <a:schemeClr val="accent1"/>
                </a:solidFill>
                <a:latin typeface="Avenir Next LT Pro Light" panose="020B0304020202020204" pitchFamily="34" charset="0"/>
              </a:rPr>
              <a:t>: </a:t>
            </a:r>
            <a:r>
              <a:rPr lang="en-US" b="1" dirty="0">
                <a:solidFill>
                  <a:schemeClr val="accent1"/>
                </a:solidFill>
                <a:latin typeface="Avenir Next LT Pro Light" panose="020B0304020202020204" pitchFamily="34" charset="0"/>
              </a:rPr>
              <a:t>push </a:t>
            </a:r>
            <a:r>
              <a:rPr lang="en-US" b="1" dirty="0" err="1">
                <a:solidFill>
                  <a:schemeClr val="accent1"/>
                </a:solidFill>
                <a:latin typeface="Avenir Next LT Pro Light" panose="020B0304020202020204" pitchFamily="34" charset="0"/>
              </a:rPr>
              <a:t>rbp</a:t>
            </a:r>
            <a:endParaRPr lang="en-US" b="1" dirty="0">
              <a:solidFill>
                <a:schemeClr val="accent1"/>
              </a:solidFill>
              <a:latin typeface="Avenir Next LT Pro Light" panose="020B0304020202020204" pitchFamily="34" charset="0"/>
            </a:endParaRPr>
          </a:p>
          <a:p>
            <a:pPr marL="0" indent="0">
              <a:buNone/>
            </a:pPr>
            <a:r>
              <a:rPr lang="en-US" b="1" dirty="0">
                <a:solidFill>
                  <a:schemeClr val="accent1"/>
                </a:solidFill>
                <a:latin typeface="Avenir Next LT Pro Light" panose="020B0304020202020204" pitchFamily="34" charset="0"/>
              </a:rPr>
              <a:t>		              mov </a:t>
            </a:r>
            <a:r>
              <a:rPr lang="en-US" b="1" dirty="0" err="1">
                <a:solidFill>
                  <a:schemeClr val="accent1"/>
                </a:solidFill>
                <a:latin typeface="Avenir Next LT Pro Light" panose="020B0304020202020204" pitchFamily="34" charset="0"/>
              </a:rPr>
              <a:t>rbp</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rsp</a:t>
            </a:r>
            <a:endParaRPr lang="en-US" b="1" dirty="0">
              <a:solidFill>
                <a:schemeClr val="accent1"/>
              </a:solidFill>
              <a:latin typeface="Avenir Next LT Pro Light" panose="020B0304020202020204" pitchFamily="34" charset="0"/>
            </a:endParaRPr>
          </a:p>
          <a:p>
            <a:r>
              <a:rPr lang="en-US" b="1" dirty="0">
                <a:solidFill>
                  <a:schemeClr val="accent1"/>
                </a:solidFill>
                <a:latin typeface="Avenir Next LT Pro Light" panose="020B0304020202020204" pitchFamily="34" charset="0"/>
              </a:rPr>
              <a:t>Leave </a:t>
            </a:r>
            <a:r>
              <a:rPr lang="en-US" dirty="0">
                <a:solidFill>
                  <a:schemeClr val="accent1"/>
                </a:solidFill>
                <a:latin typeface="Avenir Next LT Pro Light" panose="020B0304020202020204" pitchFamily="34" charset="0"/>
              </a:rPr>
              <a:t>is the </a:t>
            </a:r>
            <a:r>
              <a:rPr lang="en-US" b="1" dirty="0">
                <a:solidFill>
                  <a:schemeClr val="accent1"/>
                </a:solidFill>
                <a:latin typeface="Avenir Next LT Pro Light" panose="020B0304020202020204" pitchFamily="34" charset="0"/>
              </a:rPr>
              <a:t>same as: mov </a:t>
            </a:r>
            <a:r>
              <a:rPr lang="en-US" b="1" dirty="0" err="1">
                <a:solidFill>
                  <a:schemeClr val="accent1"/>
                </a:solidFill>
                <a:latin typeface="Avenir Next LT Pro Light" panose="020B0304020202020204" pitchFamily="34" charset="0"/>
              </a:rPr>
              <a:t>rsp</a:t>
            </a:r>
            <a:r>
              <a:rPr lang="en-US" b="1" dirty="0">
                <a:solidFill>
                  <a:schemeClr val="accent1"/>
                </a:solidFill>
                <a:latin typeface="Avenir Next LT Pro Light" panose="020B0304020202020204" pitchFamily="34" charset="0"/>
              </a:rPr>
              <a:t>, </a:t>
            </a:r>
            <a:r>
              <a:rPr lang="en-US" b="1" dirty="0" err="1">
                <a:solidFill>
                  <a:schemeClr val="accent1"/>
                </a:solidFill>
                <a:latin typeface="Avenir Next LT Pro Light" panose="020B0304020202020204" pitchFamily="34" charset="0"/>
              </a:rPr>
              <a:t>rbp</a:t>
            </a:r>
            <a:endParaRPr lang="en-US" b="1" dirty="0">
              <a:solidFill>
                <a:schemeClr val="accent1"/>
              </a:solidFill>
              <a:latin typeface="Avenir Next LT Pro Light" panose="020B0304020202020204" pitchFamily="34" charset="0"/>
            </a:endParaRPr>
          </a:p>
          <a:p>
            <a:pPr marL="0" indent="0">
              <a:buNone/>
            </a:pPr>
            <a:r>
              <a:rPr lang="en-US" b="1" dirty="0">
                <a:solidFill>
                  <a:schemeClr val="accent1"/>
                </a:solidFill>
                <a:latin typeface="Avenir Next LT Pro Light" panose="020B0304020202020204" pitchFamily="34" charset="0"/>
              </a:rPr>
              <a:t>			pop </a:t>
            </a:r>
            <a:r>
              <a:rPr lang="en-US" b="1" dirty="0" err="1">
                <a:solidFill>
                  <a:schemeClr val="accent1"/>
                </a:solidFill>
                <a:latin typeface="Avenir Next LT Pro Light" panose="020B0304020202020204" pitchFamily="34" charset="0"/>
              </a:rPr>
              <a:t>rbp</a:t>
            </a:r>
            <a:r>
              <a:rPr lang="en-US" b="1" dirty="0">
                <a:solidFill>
                  <a:schemeClr val="accent1"/>
                </a:solidFill>
                <a:latin typeface="Avenir Next LT Pro Light" panose="020B0304020202020204" pitchFamily="34" charset="0"/>
              </a:rPr>
              <a:t>							</a:t>
            </a:r>
          </a:p>
          <a:p>
            <a:r>
              <a:rPr lang="en-US" b="1" dirty="0" err="1">
                <a:solidFill>
                  <a:schemeClr val="accent1"/>
                </a:solidFill>
                <a:latin typeface="Avenir Next LT Pro Light" panose="020B0304020202020204" pitchFamily="34" charset="0"/>
              </a:rPr>
              <a:t>rsp</a:t>
            </a:r>
            <a:r>
              <a:rPr lang="en-US" b="1" dirty="0">
                <a:solidFill>
                  <a:schemeClr val="accent1"/>
                </a:solidFill>
                <a:latin typeface="Avenir Next LT Pro Light" panose="020B0304020202020204" pitchFamily="34" charset="0"/>
              </a:rPr>
              <a:t> </a:t>
            </a:r>
            <a:r>
              <a:rPr lang="en-US" dirty="0">
                <a:solidFill>
                  <a:schemeClr val="accent1"/>
                </a:solidFill>
                <a:latin typeface="Avenir Next LT Pro Light" panose="020B0304020202020204" pitchFamily="34" charset="0"/>
              </a:rPr>
              <a:t>is the </a:t>
            </a:r>
            <a:r>
              <a:rPr lang="en-US" b="1" dirty="0">
                <a:solidFill>
                  <a:schemeClr val="accent1"/>
                </a:solidFill>
                <a:latin typeface="Avenir Next LT Pro Light" panose="020B0304020202020204" pitchFamily="34" charset="0"/>
              </a:rPr>
              <a:t>stack pointer: </a:t>
            </a:r>
            <a:r>
              <a:rPr lang="en-US" dirty="0">
                <a:solidFill>
                  <a:schemeClr val="accent1"/>
                </a:solidFill>
                <a:latin typeface="Avenir Next LT Pro Light" panose="020B0304020202020204" pitchFamily="34" charset="0"/>
              </a:rPr>
              <a:t>it marks the </a:t>
            </a:r>
            <a:r>
              <a:rPr lang="en-US" b="1" dirty="0">
                <a:solidFill>
                  <a:schemeClr val="accent1"/>
                </a:solidFill>
                <a:latin typeface="Avenir Next LT Pro Light" panose="020B0304020202020204" pitchFamily="34" charset="0"/>
              </a:rPr>
              <a:t>bottom </a:t>
            </a:r>
            <a:r>
              <a:rPr lang="en-US" dirty="0">
                <a:solidFill>
                  <a:schemeClr val="accent1"/>
                </a:solidFill>
                <a:latin typeface="Avenir Next LT Pro Light" panose="020B0304020202020204" pitchFamily="34" charset="0"/>
              </a:rPr>
              <a:t>of the </a:t>
            </a:r>
            <a:r>
              <a:rPr lang="en-US" b="1" dirty="0">
                <a:solidFill>
                  <a:schemeClr val="accent1"/>
                </a:solidFill>
                <a:latin typeface="Avenir Next LT Pro Light" panose="020B0304020202020204" pitchFamily="34" charset="0"/>
              </a:rPr>
              <a:t>AR</a:t>
            </a:r>
          </a:p>
          <a:p>
            <a:r>
              <a:rPr lang="en-US" b="1" dirty="0" err="1">
                <a:solidFill>
                  <a:schemeClr val="accent1"/>
                </a:solidFill>
                <a:latin typeface="Avenir Next LT Pro Light" panose="020B0304020202020204" pitchFamily="34" charset="0"/>
              </a:rPr>
              <a:t>rbp</a:t>
            </a:r>
            <a:r>
              <a:rPr lang="en-US" b="1" dirty="0">
                <a:solidFill>
                  <a:schemeClr val="accent1"/>
                </a:solidFill>
                <a:latin typeface="Avenir Next LT Pro Light" panose="020B0304020202020204" pitchFamily="34" charset="0"/>
              </a:rPr>
              <a:t>: </a:t>
            </a:r>
            <a:r>
              <a:rPr lang="en-US" dirty="0">
                <a:solidFill>
                  <a:schemeClr val="accent1"/>
                </a:solidFill>
                <a:latin typeface="Avenir Next LT Pro Light" panose="020B0304020202020204" pitchFamily="34" charset="0"/>
              </a:rPr>
              <a:t>is the </a:t>
            </a:r>
            <a:r>
              <a:rPr lang="en-US" b="1" dirty="0">
                <a:solidFill>
                  <a:schemeClr val="accent1"/>
                </a:solidFill>
                <a:latin typeface="Avenir Next LT Pro Light" panose="020B0304020202020204" pitchFamily="34" charset="0"/>
              </a:rPr>
              <a:t>base pointer: </a:t>
            </a:r>
            <a:r>
              <a:rPr lang="en-US" dirty="0">
                <a:solidFill>
                  <a:schemeClr val="accent1"/>
                </a:solidFill>
                <a:latin typeface="Avenir Next LT Pro Light" panose="020B0304020202020204" pitchFamily="34" charset="0"/>
              </a:rPr>
              <a:t>it marks the </a:t>
            </a:r>
            <a:r>
              <a:rPr lang="en-US" b="1" dirty="0">
                <a:solidFill>
                  <a:schemeClr val="accent1"/>
                </a:solidFill>
                <a:latin typeface="Avenir Next LT Pro Light" panose="020B0304020202020204" pitchFamily="34" charset="0"/>
              </a:rPr>
              <a:t>top </a:t>
            </a:r>
            <a:r>
              <a:rPr lang="en-US" dirty="0">
                <a:solidFill>
                  <a:schemeClr val="accent1"/>
                </a:solidFill>
                <a:latin typeface="Avenir Next LT Pro Light" panose="020B0304020202020204" pitchFamily="34" charset="0"/>
              </a:rPr>
              <a:t>of the </a:t>
            </a:r>
            <a:r>
              <a:rPr lang="en-US" b="1" dirty="0">
                <a:solidFill>
                  <a:schemeClr val="accent1"/>
                </a:solidFill>
                <a:latin typeface="Avenir Next LT Pro Light" panose="020B0304020202020204" pitchFamily="34" charset="0"/>
              </a:rPr>
              <a:t>AR</a:t>
            </a:r>
            <a:endParaRPr lang="en-US" dirty="0">
              <a:solidFill>
                <a:schemeClr val="accent1"/>
              </a:solidFill>
              <a:latin typeface="Avenir Next LT Pro Light" panose="020B0304020202020204" pitchFamily="34" charset="0"/>
            </a:endParaRPr>
          </a:p>
          <a:p>
            <a:r>
              <a:rPr lang="en-US" dirty="0">
                <a:solidFill>
                  <a:schemeClr val="accent1"/>
                </a:solidFill>
                <a:latin typeface="Avenir Next LT Pro Light" panose="020B0304020202020204" pitchFamily="34" charset="0"/>
              </a:rPr>
              <a:t>Every subsequent function call will make a </a:t>
            </a:r>
            <a:r>
              <a:rPr lang="en-US" b="1" dirty="0">
                <a:solidFill>
                  <a:schemeClr val="accent1"/>
                </a:solidFill>
                <a:latin typeface="Avenir Next LT Pro Light" panose="020B0304020202020204" pitchFamily="34" charset="0"/>
              </a:rPr>
              <a:t>link </a:t>
            </a:r>
            <a:r>
              <a:rPr lang="en-US" dirty="0">
                <a:solidFill>
                  <a:schemeClr val="accent1"/>
                </a:solidFill>
                <a:latin typeface="Avenir Next LT Pro Light" panose="020B0304020202020204" pitchFamily="34" charset="0"/>
              </a:rPr>
              <a:t>from the main AR to the next one… </a:t>
            </a:r>
            <a:r>
              <a:rPr lang="en-US" b="1" dirty="0">
                <a:solidFill>
                  <a:schemeClr val="accent1"/>
                </a:solidFill>
                <a:latin typeface="Avenir Next LT Pro Light" panose="020B0304020202020204" pitchFamily="34" charset="0"/>
              </a:rPr>
              <a:t>it’s a linked list of ARs, </a:t>
            </a:r>
            <a:r>
              <a:rPr lang="en-US" dirty="0">
                <a:solidFill>
                  <a:schemeClr val="accent1"/>
                </a:solidFill>
                <a:latin typeface="Avenir Next LT Pro Light" panose="020B0304020202020204" pitchFamily="34" charset="0"/>
              </a:rPr>
              <a:t>every time we pop off, we deallocate a node off our LL of ARs!</a:t>
            </a:r>
          </a:p>
          <a:p>
            <a:pPr marL="2359152" lvl="5" indent="0">
              <a:buNone/>
            </a:pPr>
            <a:endParaRPr lang="en-US" sz="2000" b="1" dirty="0">
              <a:solidFill>
                <a:schemeClr val="accent1"/>
              </a:solidFill>
              <a:latin typeface="Avenir Next LT Pro Light" panose="020B0304020202020204" pitchFamily="34" charset="0"/>
            </a:endParaRPr>
          </a:p>
          <a:p>
            <a:pPr marL="2359152" lvl="5" indent="0">
              <a:buNone/>
            </a:pPr>
            <a:endParaRPr lang="en-US" sz="2000" b="1"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28438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Where does the Return Value get stored?</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690688"/>
            <a:ext cx="10515600" cy="4351339"/>
          </a:xfrm>
        </p:spPr>
        <p:txBody>
          <a:bodyPr/>
          <a:lstStyle/>
          <a:p>
            <a:r>
              <a:rPr lang="en-US" dirty="0" err="1">
                <a:solidFill>
                  <a:schemeClr val="accent1"/>
                </a:solidFill>
                <a:latin typeface="Avenir Next LT Pro Light" panose="020B0304020202020204" pitchFamily="34" charset="0"/>
              </a:rPr>
              <a:t>eax</a:t>
            </a:r>
            <a:r>
              <a:rPr lang="en-US" dirty="0">
                <a:solidFill>
                  <a:schemeClr val="accent1"/>
                </a:solidFill>
                <a:latin typeface="Avenir Next LT Pro Light" panose="020B0304020202020204" pitchFamily="34" charset="0"/>
              </a:rPr>
              <a:t> is where the return value of a function will be stored in x86.</a:t>
            </a:r>
          </a:p>
          <a:p>
            <a:pPr lvl="1"/>
            <a:r>
              <a:rPr lang="en-US" dirty="0">
                <a:solidFill>
                  <a:schemeClr val="accent1"/>
                </a:solidFill>
                <a:latin typeface="Avenir Next LT Pro Light" panose="020B0304020202020204" pitchFamily="34" charset="0"/>
              </a:rPr>
              <a:t>It’s the v0 of x86.</a:t>
            </a:r>
          </a:p>
          <a:p>
            <a:pPr marL="342900" lvl="1" indent="0">
              <a:buNone/>
            </a:pPr>
            <a:endParaRPr lang="en-US" dirty="0">
              <a:solidFill>
                <a:schemeClr val="accent1"/>
              </a:solidFill>
              <a:latin typeface="Avenir Next LT Pro Light" panose="020B0304020202020204" pitchFamily="34" charset="0"/>
            </a:endParaRPr>
          </a:p>
          <a:p>
            <a:pPr marL="342900" lvl="1" indent="0">
              <a:buNone/>
            </a:pPr>
            <a:endParaRPr lang="en-US" dirty="0">
              <a:solidFill>
                <a:schemeClr val="accent1"/>
              </a:solidFill>
              <a:latin typeface="Avenir Next LT Pro Light" panose="020B0304020202020204" pitchFamily="34" charset="0"/>
            </a:endParaRPr>
          </a:p>
          <a:p>
            <a:r>
              <a:rPr lang="en-US" dirty="0">
                <a:solidFill>
                  <a:schemeClr val="accent1"/>
                </a:solidFill>
                <a:latin typeface="Avenir Next LT Pro Light" panose="020B0304020202020204" pitchFamily="34" charset="0"/>
              </a:rPr>
              <a:t>As for arguments, generally in: </a:t>
            </a:r>
            <a:r>
              <a:rPr lang="pt-BR" dirty="0"/>
              <a:t> </a:t>
            </a:r>
            <a:r>
              <a:rPr lang="pt-BR" dirty="0">
                <a:solidFill>
                  <a:schemeClr val="accent1"/>
                </a:solidFill>
                <a:latin typeface="Avenir Next LT Pro Light" panose="020B0304020202020204" pitchFamily="34" charset="0"/>
              </a:rPr>
              <a:t>%rdi , %rsi , %rdx , %rcx , %r8 , and %r9</a:t>
            </a:r>
          </a:p>
          <a:p>
            <a:endParaRPr lang="pt-BR" dirty="0">
              <a:solidFill>
                <a:schemeClr val="accent1"/>
              </a:solidFill>
              <a:latin typeface="Avenir Next LT Pro Light" panose="020B0304020202020204" pitchFamily="34" charset="0"/>
            </a:endParaRPr>
          </a:p>
          <a:p>
            <a:pPr marL="0" indent="0">
              <a:buNone/>
            </a:pPr>
            <a:r>
              <a:rPr lang="pt-BR" dirty="0">
                <a:solidFill>
                  <a:schemeClr val="accent1"/>
                </a:solidFill>
                <a:latin typeface="Avenir Next LT Pro Light" panose="020B0304020202020204" pitchFamily="34" charset="0"/>
              </a:rPr>
              <a:t>If we need more arguments, we would allocate them on the stack....</a:t>
            </a:r>
          </a:p>
          <a:p>
            <a:pPr marL="0" indent="0">
              <a:buNone/>
            </a:pPr>
            <a:endParaRPr lang="pt-BR" sz="2000" b="1" dirty="0">
              <a:solidFill>
                <a:schemeClr val="accent1"/>
              </a:solidFill>
              <a:latin typeface="Avenir Next LT Pro Light" panose="020B0304020202020204" pitchFamily="34" charset="0"/>
            </a:endParaRPr>
          </a:p>
          <a:p>
            <a:pPr marL="0" indent="0">
              <a:buNone/>
            </a:pPr>
            <a:r>
              <a:rPr lang="pt-BR" sz="2000" dirty="0">
                <a:solidFill>
                  <a:schemeClr val="accent1"/>
                </a:solidFill>
                <a:latin typeface="Avenir Next LT Pro Light" panose="020B0304020202020204" pitchFamily="34" charset="0"/>
              </a:rPr>
              <a:t>What about callee-saved registers, i.e., our s registers? </a:t>
            </a:r>
          </a:p>
          <a:p>
            <a:r>
              <a:rPr lang="en-US" sz="2000" dirty="0" err="1">
                <a:solidFill>
                  <a:schemeClr val="accent1"/>
                </a:solidFill>
                <a:latin typeface="Avenir Next LT Pro Light" panose="020B0304020202020204" pitchFamily="34" charset="0"/>
              </a:rPr>
              <a:t>rbx</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rsp</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rbp</a:t>
            </a:r>
            <a:r>
              <a:rPr lang="en-US" sz="2000" dirty="0">
                <a:solidFill>
                  <a:schemeClr val="accent1"/>
                </a:solidFill>
                <a:latin typeface="Avenir Next LT Pro Light" panose="020B0304020202020204" pitchFamily="34" charset="0"/>
              </a:rPr>
              <a:t>, r12-r15</a:t>
            </a:r>
          </a:p>
          <a:p>
            <a:pPr marL="2359152" lvl="5" indent="0">
              <a:buNone/>
            </a:pPr>
            <a:endParaRPr lang="en-US" sz="2000" b="1"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0131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512262" y="1664748"/>
            <a:ext cx="4644887" cy="2387600"/>
          </a:xfrm>
        </p:spPr>
        <p:txBody>
          <a:bodyPr/>
          <a:lstStyle/>
          <a:p>
            <a:r>
              <a:rPr lang="en-US" dirty="0">
                <a:latin typeface="Avenir Next LT Pro Light" panose="020B0304020202020204" pitchFamily="34" charset="0"/>
              </a:rPr>
              <a:t>Hints for the Assembly Lab</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148806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0E1F-07BC-44DD-8331-3CBCB4FD92C5}"/>
              </a:ext>
            </a:extLst>
          </p:cNvPr>
          <p:cNvSpPr>
            <a:spLocks noGrp="1"/>
          </p:cNvSpPr>
          <p:nvPr>
            <p:ph type="title"/>
          </p:nvPr>
        </p:nvSpPr>
        <p:spPr/>
        <p:txBody>
          <a:bodyPr/>
          <a:lstStyle/>
          <a:p>
            <a:r>
              <a:rPr lang="en-US" dirty="0"/>
              <a:t>An example Activation Record</a:t>
            </a:r>
          </a:p>
        </p:txBody>
      </p:sp>
      <p:sp>
        <p:nvSpPr>
          <p:cNvPr id="3" name="Content Placeholder 2">
            <a:extLst>
              <a:ext uri="{FF2B5EF4-FFF2-40B4-BE49-F238E27FC236}">
                <a16:creationId xmlns:a16="http://schemas.microsoft.com/office/drawing/2014/main" id="{D3DDAF1B-44D1-474E-B352-0C1265219056}"/>
              </a:ext>
            </a:extLst>
          </p:cNvPr>
          <p:cNvSpPr>
            <a:spLocks noGrp="1"/>
          </p:cNvSpPr>
          <p:nvPr>
            <p:ph idx="1"/>
          </p:nvPr>
        </p:nvSpPr>
        <p:spPr/>
        <p:txBody>
          <a:bodyPr/>
          <a:lstStyle/>
          <a:p>
            <a:pPr marL="0" indent="0">
              <a:buNone/>
            </a:pPr>
            <a:r>
              <a:rPr lang="en-US" dirty="0"/>
              <a:t>int main(){</a:t>
            </a:r>
          </a:p>
          <a:p>
            <a:pPr marL="0" indent="0">
              <a:buNone/>
            </a:pPr>
            <a:r>
              <a:rPr lang="en-US" dirty="0"/>
              <a:t>int </a:t>
            </a:r>
            <a:r>
              <a:rPr lang="en-US" dirty="0" err="1"/>
              <a:t>help_me</a:t>
            </a:r>
            <a:r>
              <a:rPr lang="en-US" dirty="0"/>
              <a:t>, dude;</a:t>
            </a:r>
          </a:p>
          <a:p>
            <a:pPr marL="0" indent="0">
              <a:buNone/>
            </a:pPr>
            <a:r>
              <a:rPr lang="en-US" dirty="0"/>
              <a:t>char </a:t>
            </a:r>
            <a:r>
              <a:rPr lang="en-US" dirty="0" err="1"/>
              <a:t>buf</a:t>
            </a:r>
            <a:r>
              <a:rPr lang="en-US" dirty="0"/>
              <a:t>[10];</a:t>
            </a:r>
          </a:p>
          <a:p>
            <a:pPr marL="0" indent="0">
              <a:buNone/>
            </a:pPr>
            <a:r>
              <a:rPr lang="en-US" dirty="0"/>
              <a:t>return 0;</a:t>
            </a:r>
          </a:p>
          <a:p>
            <a:pPr marL="0" indent="0">
              <a:buNone/>
            </a:pPr>
            <a:r>
              <a:rPr lang="en-US" dirty="0"/>
              <a:t>}</a:t>
            </a:r>
          </a:p>
        </p:txBody>
      </p:sp>
      <p:cxnSp>
        <p:nvCxnSpPr>
          <p:cNvPr id="5" name="Straight Connector 4">
            <a:extLst>
              <a:ext uri="{FF2B5EF4-FFF2-40B4-BE49-F238E27FC236}">
                <a16:creationId xmlns:a16="http://schemas.microsoft.com/office/drawing/2014/main" id="{C008753C-0392-48DC-A960-9E669EA09311}"/>
              </a:ext>
            </a:extLst>
          </p:cNvPr>
          <p:cNvCxnSpPr>
            <a:cxnSpLocks/>
          </p:cNvCxnSpPr>
          <p:nvPr/>
        </p:nvCxnSpPr>
        <p:spPr>
          <a:xfrm flipH="1">
            <a:off x="6498415" y="2743200"/>
            <a:ext cx="39" cy="2006353"/>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A6BED5E-6BD7-49F9-B4BD-DE56FD21A385}"/>
              </a:ext>
            </a:extLst>
          </p:cNvPr>
          <p:cNvCxnSpPr>
            <a:cxnSpLocks/>
          </p:cNvCxnSpPr>
          <p:nvPr/>
        </p:nvCxnSpPr>
        <p:spPr>
          <a:xfrm>
            <a:off x="8682364" y="2743200"/>
            <a:ext cx="0" cy="2006353"/>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40086F41-4178-4C36-A5D1-DC57C5629874}"/>
              </a:ext>
            </a:extLst>
          </p:cNvPr>
          <p:cNvSpPr/>
          <p:nvPr/>
        </p:nvSpPr>
        <p:spPr>
          <a:xfrm>
            <a:off x="6498415" y="3074200"/>
            <a:ext cx="2183871" cy="14470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B2C46A5-E809-43CC-AF06-4258F9DA4367}"/>
              </a:ext>
            </a:extLst>
          </p:cNvPr>
          <p:cNvSpPr txBox="1"/>
          <p:nvPr/>
        </p:nvSpPr>
        <p:spPr>
          <a:xfrm>
            <a:off x="6498337" y="3146211"/>
            <a:ext cx="1548565" cy="1200329"/>
          </a:xfrm>
          <a:prstGeom prst="rect">
            <a:avLst/>
          </a:prstGeom>
          <a:noFill/>
        </p:spPr>
        <p:txBody>
          <a:bodyPr wrap="none" rtlCol="0">
            <a:spAutoFit/>
          </a:bodyPr>
          <a:lstStyle/>
          <a:p>
            <a:r>
              <a:rPr lang="en-US" dirty="0"/>
              <a:t>return address</a:t>
            </a:r>
          </a:p>
          <a:p>
            <a:r>
              <a:rPr lang="en-US" dirty="0" err="1"/>
              <a:t>help_me</a:t>
            </a:r>
            <a:endParaRPr lang="en-US" dirty="0"/>
          </a:p>
          <a:p>
            <a:r>
              <a:rPr lang="en-US" dirty="0"/>
              <a:t>dude</a:t>
            </a:r>
          </a:p>
          <a:p>
            <a:r>
              <a:rPr lang="en-US" dirty="0" err="1"/>
              <a:t>buf</a:t>
            </a:r>
            <a:r>
              <a:rPr lang="en-US" dirty="0"/>
              <a:t>[10]</a:t>
            </a:r>
          </a:p>
        </p:txBody>
      </p:sp>
      <p:sp>
        <p:nvSpPr>
          <p:cNvPr id="11" name="TextBox 10">
            <a:extLst>
              <a:ext uri="{FF2B5EF4-FFF2-40B4-BE49-F238E27FC236}">
                <a16:creationId xmlns:a16="http://schemas.microsoft.com/office/drawing/2014/main" id="{4198D780-4344-4242-B45B-93B048E3758B}"/>
              </a:ext>
            </a:extLst>
          </p:cNvPr>
          <p:cNvSpPr txBox="1"/>
          <p:nvPr/>
        </p:nvSpPr>
        <p:spPr>
          <a:xfrm>
            <a:off x="7154990" y="4479398"/>
            <a:ext cx="891912" cy="369332"/>
          </a:xfrm>
          <a:prstGeom prst="rect">
            <a:avLst/>
          </a:prstGeom>
          <a:noFill/>
        </p:spPr>
        <p:txBody>
          <a:bodyPr wrap="square" rtlCol="0">
            <a:spAutoFit/>
          </a:bodyPr>
          <a:lstStyle/>
          <a:p>
            <a:r>
              <a:rPr lang="en-US" dirty="0"/>
              <a:t>garbage</a:t>
            </a:r>
          </a:p>
        </p:txBody>
      </p:sp>
      <p:sp>
        <p:nvSpPr>
          <p:cNvPr id="13" name="TextBox 12">
            <a:extLst>
              <a:ext uri="{FF2B5EF4-FFF2-40B4-BE49-F238E27FC236}">
                <a16:creationId xmlns:a16="http://schemas.microsoft.com/office/drawing/2014/main" id="{8E926C92-F15A-430E-8A94-8F4D6C53FC2D}"/>
              </a:ext>
            </a:extLst>
          </p:cNvPr>
          <p:cNvSpPr txBox="1"/>
          <p:nvPr/>
        </p:nvSpPr>
        <p:spPr>
          <a:xfrm>
            <a:off x="6913498" y="2743198"/>
            <a:ext cx="1374895" cy="369332"/>
          </a:xfrm>
          <a:prstGeom prst="rect">
            <a:avLst/>
          </a:prstGeom>
          <a:noFill/>
        </p:spPr>
        <p:txBody>
          <a:bodyPr wrap="square" rtlCol="0">
            <a:spAutoFit/>
          </a:bodyPr>
          <a:lstStyle/>
          <a:p>
            <a:r>
              <a:rPr lang="en-US" dirty="0"/>
              <a:t>main‘s caller</a:t>
            </a:r>
          </a:p>
        </p:txBody>
      </p:sp>
      <p:sp>
        <p:nvSpPr>
          <p:cNvPr id="15" name="TextBox 14">
            <a:extLst>
              <a:ext uri="{FF2B5EF4-FFF2-40B4-BE49-F238E27FC236}">
                <a16:creationId xmlns:a16="http://schemas.microsoft.com/office/drawing/2014/main" id="{51E0FC88-F236-4BFA-8E4C-51AD5048EA72}"/>
              </a:ext>
            </a:extLst>
          </p:cNvPr>
          <p:cNvSpPr txBox="1"/>
          <p:nvPr/>
        </p:nvSpPr>
        <p:spPr>
          <a:xfrm>
            <a:off x="7133917" y="2450785"/>
            <a:ext cx="912644" cy="369332"/>
          </a:xfrm>
          <a:prstGeom prst="rect">
            <a:avLst/>
          </a:prstGeom>
          <a:noFill/>
        </p:spPr>
        <p:txBody>
          <a:bodyPr wrap="square" rtlCol="0">
            <a:spAutoFit/>
          </a:bodyPr>
          <a:lstStyle/>
          <a:p>
            <a:r>
              <a:rPr lang="en-US" b="1" dirty="0"/>
              <a:t>Stack</a:t>
            </a:r>
          </a:p>
        </p:txBody>
      </p:sp>
      <p:sp>
        <p:nvSpPr>
          <p:cNvPr id="16" name="Right Brace 15">
            <a:extLst>
              <a:ext uri="{FF2B5EF4-FFF2-40B4-BE49-F238E27FC236}">
                <a16:creationId xmlns:a16="http://schemas.microsoft.com/office/drawing/2014/main" id="{A31BDFD7-EC30-459D-BB49-156FA5D765A4}"/>
              </a:ext>
            </a:extLst>
          </p:cNvPr>
          <p:cNvSpPr/>
          <p:nvPr/>
        </p:nvSpPr>
        <p:spPr>
          <a:xfrm>
            <a:off x="8923222" y="3188073"/>
            <a:ext cx="431191" cy="133318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C34562B-B271-43F8-AEB3-B3E7DBAA8D84}"/>
              </a:ext>
            </a:extLst>
          </p:cNvPr>
          <p:cNvSpPr txBox="1"/>
          <p:nvPr/>
        </p:nvSpPr>
        <p:spPr>
          <a:xfrm>
            <a:off x="9429066" y="3670000"/>
            <a:ext cx="1082476" cy="369332"/>
          </a:xfrm>
          <a:prstGeom prst="rect">
            <a:avLst/>
          </a:prstGeom>
          <a:noFill/>
        </p:spPr>
        <p:txBody>
          <a:bodyPr wrap="none" rtlCol="0">
            <a:spAutoFit/>
          </a:bodyPr>
          <a:lstStyle/>
          <a:p>
            <a:r>
              <a:rPr lang="en-US" dirty="0"/>
              <a:t>main’s AR</a:t>
            </a:r>
          </a:p>
        </p:txBody>
      </p:sp>
    </p:spTree>
    <p:extLst>
      <p:ext uri="{BB962C8B-B14F-4D97-AF65-F5344CB8AC3E}">
        <p14:creationId xmlns:p14="http://schemas.microsoft.com/office/powerpoint/2010/main" val="9310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3" grpId="0"/>
      <p:bldP spid="15" grpId="0"/>
      <p:bldP spid="16" grpId="0" animBg="1"/>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We haven’t covered enough to go over the last two phases…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779477" y="1841690"/>
            <a:ext cx="10515600" cy="4108771"/>
          </a:xfrm>
        </p:spPr>
        <p:txBody>
          <a:bodyPr/>
          <a:lstStyle/>
          <a:p>
            <a:pPr marL="0" indent="0">
              <a:buNone/>
            </a:pPr>
            <a:r>
              <a:rPr lang="en-US" sz="2000" dirty="0">
                <a:solidFill>
                  <a:schemeClr val="accent1"/>
                </a:solidFill>
                <a:latin typeface="Avenir Next LT Pro Light" panose="020B0304020202020204" pitchFamily="34" charset="0"/>
              </a:rPr>
              <a:t>You will only be able to do the Traps for the Assembly Lab.</a:t>
            </a:r>
          </a:p>
          <a:p>
            <a:r>
              <a:rPr lang="en-US" sz="2000" dirty="0">
                <a:solidFill>
                  <a:schemeClr val="accent1"/>
                </a:solidFill>
                <a:latin typeface="Avenir Next LT Pro Light" panose="020B0304020202020204" pitchFamily="34" charset="0"/>
              </a:rPr>
              <a:t>Let’s go over how to debug them…</a:t>
            </a:r>
          </a:p>
        </p:txBody>
      </p:sp>
    </p:spTree>
    <p:extLst>
      <p:ext uri="{BB962C8B-B14F-4D97-AF65-F5344CB8AC3E}">
        <p14:creationId xmlns:p14="http://schemas.microsoft.com/office/powerpoint/2010/main" val="272826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Using GDB</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779477" y="1317072"/>
            <a:ext cx="10515600" cy="4633389"/>
          </a:xfrm>
        </p:spPr>
        <p:txBody>
          <a:bodyPr/>
          <a:lstStyle/>
          <a:p>
            <a:pPr marL="0" indent="0">
              <a:buNone/>
            </a:pPr>
            <a:r>
              <a:rPr lang="en-US" sz="2000" dirty="0">
                <a:solidFill>
                  <a:schemeClr val="accent1"/>
                </a:solidFill>
                <a:latin typeface="Avenir Next LT Pro Light" panose="020B0304020202020204" pitchFamily="34" charset="0"/>
              </a:rPr>
              <a:t>You will run the executable (either trap1 or trap2) in GDB</a:t>
            </a:r>
          </a:p>
          <a:p>
            <a:r>
              <a:rPr lang="en-US" sz="2000" dirty="0" err="1">
                <a:solidFill>
                  <a:srgbClr val="FF0000"/>
                </a:solidFill>
                <a:latin typeface="Avenir Next LT Pro Light" panose="020B0304020202020204" pitchFamily="34" charset="0"/>
              </a:rPr>
              <a:t>disas</a:t>
            </a:r>
            <a:r>
              <a:rPr lang="en-US" sz="2000" dirty="0">
                <a:solidFill>
                  <a:srgbClr val="FF0000"/>
                </a:solidFill>
                <a:latin typeface="Avenir Next LT Pro Light" panose="020B0304020202020204" pitchFamily="34" charset="0"/>
              </a:rPr>
              <a:t> &lt;</a:t>
            </a:r>
            <a:r>
              <a:rPr lang="en-US" sz="2000" dirty="0" err="1">
                <a:solidFill>
                  <a:srgbClr val="FF0000"/>
                </a:solidFill>
                <a:latin typeface="Avenir Next LT Pro Light" panose="020B0304020202020204" pitchFamily="34" charset="0"/>
              </a:rPr>
              <a:t>label_name</a:t>
            </a:r>
            <a:r>
              <a:rPr lang="en-US" sz="2000" dirty="0">
                <a:solidFill>
                  <a:srgbClr val="FF0000"/>
                </a:solidFill>
                <a:latin typeface="Avenir Next LT Pro Light" panose="020B0304020202020204" pitchFamily="34" charset="0"/>
              </a:rPr>
              <a:t>&gt; </a:t>
            </a:r>
            <a:r>
              <a:rPr lang="en-US" sz="2000" dirty="0">
                <a:solidFill>
                  <a:schemeClr val="accent1"/>
                </a:solidFill>
                <a:latin typeface="Avenir Next LT Pro Light" panose="020B0304020202020204" pitchFamily="34" charset="0"/>
              </a:rPr>
              <a:t>will dump out the contents of the function </a:t>
            </a:r>
          </a:p>
          <a:p>
            <a:r>
              <a:rPr lang="en-US" sz="2000" dirty="0">
                <a:solidFill>
                  <a:srgbClr val="FF0000"/>
                </a:solidFill>
                <a:latin typeface="Avenir Next LT Pro Light" panose="020B0304020202020204" pitchFamily="34" charset="0"/>
              </a:rPr>
              <a:t>set disassembly-flavor </a:t>
            </a:r>
            <a:r>
              <a:rPr lang="en-US" sz="2000" dirty="0" err="1">
                <a:solidFill>
                  <a:srgbClr val="FF0000"/>
                </a:solidFill>
                <a:latin typeface="Avenir Next LT Pro Light" panose="020B0304020202020204" pitchFamily="34" charset="0"/>
              </a:rPr>
              <a:t>att</a:t>
            </a:r>
            <a:r>
              <a:rPr lang="en-US" sz="2000" dirty="0">
                <a:solidFill>
                  <a:srgbClr val="FF0000"/>
                </a:solidFill>
                <a:latin typeface="Avenir Next LT Pro Light" panose="020B0304020202020204" pitchFamily="34" charset="0"/>
              </a:rPr>
              <a:t> </a:t>
            </a:r>
            <a:r>
              <a:rPr lang="en-US" sz="2000" dirty="0">
                <a:solidFill>
                  <a:schemeClr val="accent1"/>
                </a:solidFill>
                <a:latin typeface="Avenir Next LT Pro Light" panose="020B0304020202020204" pitchFamily="34" charset="0"/>
              </a:rPr>
              <a:t>will set the output of a </a:t>
            </a:r>
            <a:r>
              <a:rPr lang="en-US" sz="2000" dirty="0" err="1">
                <a:solidFill>
                  <a:schemeClr val="accent1"/>
                </a:solidFill>
                <a:latin typeface="Avenir Next LT Pro Light" panose="020B0304020202020204" pitchFamily="34" charset="0"/>
              </a:rPr>
              <a:t>disas</a:t>
            </a:r>
            <a:r>
              <a:rPr lang="en-US" sz="2000" dirty="0">
                <a:solidFill>
                  <a:schemeClr val="accent1"/>
                </a:solidFill>
                <a:latin typeface="Avenir Next LT Pro Light" panose="020B0304020202020204" pitchFamily="34" charset="0"/>
              </a:rPr>
              <a:t> to AT&amp;T syntax</a:t>
            </a:r>
          </a:p>
          <a:p>
            <a:r>
              <a:rPr lang="en-US" sz="2000" dirty="0">
                <a:solidFill>
                  <a:schemeClr val="accent1"/>
                </a:solidFill>
                <a:latin typeface="Avenir Next LT Pro Light" panose="020B0304020202020204" pitchFamily="34" charset="0"/>
              </a:rPr>
              <a:t>You can set a breakpoint, by the following: </a:t>
            </a:r>
            <a:r>
              <a:rPr lang="en-US" sz="2000" dirty="0">
                <a:solidFill>
                  <a:srgbClr val="FF0000"/>
                </a:solidFill>
                <a:latin typeface="Avenir Next LT Pro Light" panose="020B0304020202020204" pitchFamily="34" charset="0"/>
              </a:rPr>
              <a:t>b &lt;</a:t>
            </a:r>
            <a:r>
              <a:rPr lang="en-US" sz="2000" dirty="0" err="1">
                <a:solidFill>
                  <a:srgbClr val="FF0000"/>
                </a:solidFill>
                <a:latin typeface="Avenir Next LT Pro Light" panose="020B0304020202020204" pitchFamily="34" charset="0"/>
              </a:rPr>
              <a:t>addr</a:t>
            </a:r>
            <a:r>
              <a:rPr lang="en-US" sz="2000" dirty="0">
                <a:solidFill>
                  <a:srgbClr val="FF0000"/>
                </a:solidFill>
                <a:latin typeface="Avenir Next LT Pro Light" panose="020B0304020202020204" pitchFamily="34" charset="0"/>
              </a:rPr>
              <a:t>&gt;</a:t>
            </a:r>
          </a:p>
          <a:p>
            <a:pPr lvl="1"/>
            <a:r>
              <a:rPr lang="en-US" sz="1400" dirty="0">
                <a:solidFill>
                  <a:schemeClr val="accent1"/>
                </a:solidFill>
                <a:latin typeface="Avenir Next LT Pro Light" panose="020B0304020202020204" pitchFamily="34" charset="0"/>
              </a:rPr>
              <a:t>Then run up to the breakpoint by running the following: </a:t>
            </a:r>
            <a:r>
              <a:rPr lang="en-US" sz="1400" dirty="0">
                <a:solidFill>
                  <a:srgbClr val="FF0000"/>
                </a:solidFill>
                <a:latin typeface="Avenir Next LT Pro Light" panose="020B0304020202020204" pitchFamily="34" charset="0"/>
              </a:rPr>
              <a:t>run</a:t>
            </a:r>
          </a:p>
          <a:p>
            <a:pPr lvl="1"/>
            <a:endParaRPr lang="en-US" sz="1400" dirty="0">
              <a:solidFill>
                <a:schemeClr val="accent1"/>
              </a:solidFill>
              <a:latin typeface="Avenir Next LT Pro Light" panose="020B0304020202020204" pitchFamily="34" charset="0"/>
            </a:endParaRPr>
          </a:p>
          <a:p>
            <a:r>
              <a:rPr lang="en-US" sz="2000" dirty="0">
                <a:solidFill>
                  <a:schemeClr val="accent1"/>
                </a:solidFill>
                <a:latin typeface="Avenir Next LT Pro Light" panose="020B0304020202020204" pitchFamily="34" charset="0"/>
              </a:rPr>
              <a:t>To inspect what is stored in a register do one of the following:</a:t>
            </a:r>
          </a:p>
          <a:p>
            <a:r>
              <a:rPr lang="en-US" sz="2000" dirty="0" err="1">
                <a:solidFill>
                  <a:srgbClr val="FF0000"/>
                </a:solidFill>
                <a:latin typeface="Avenir Next LT Pro Light" panose="020B0304020202020204" pitchFamily="34" charset="0"/>
              </a:rPr>
              <a:t>i</a:t>
            </a:r>
            <a:r>
              <a:rPr lang="en-US" sz="2000" dirty="0">
                <a:solidFill>
                  <a:srgbClr val="FF0000"/>
                </a:solidFill>
                <a:latin typeface="Avenir Next LT Pro Light" panose="020B0304020202020204" pitchFamily="34" charset="0"/>
              </a:rPr>
              <a:t> r </a:t>
            </a:r>
            <a:r>
              <a:rPr lang="en-US" sz="2000" dirty="0">
                <a:solidFill>
                  <a:schemeClr val="accent1"/>
                </a:solidFill>
                <a:latin typeface="Avenir Next LT Pro Light" panose="020B0304020202020204" pitchFamily="34" charset="0"/>
              </a:rPr>
              <a:t>to inspect the value of all registers</a:t>
            </a:r>
          </a:p>
          <a:p>
            <a:r>
              <a:rPr lang="en-US" sz="2000" dirty="0">
                <a:solidFill>
                  <a:srgbClr val="FF0000"/>
                </a:solidFill>
                <a:latin typeface="Avenir Next LT Pro Light" panose="020B0304020202020204" pitchFamily="34" charset="0"/>
              </a:rPr>
              <a:t>x/s &lt;</a:t>
            </a:r>
            <a:r>
              <a:rPr lang="en-US" sz="2000" dirty="0" err="1">
                <a:solidFill>
                  <a:srgbClr val="FF0000"/>
                </a:solidFill>
                <a:latin typeface="Avenir Next LT Pro Light" panose="020B0304020202020204" pitchFamily="34" charset="0"/>
              </a:rPr>
              <a:t>addr</a:t>
            </a:r>
            <a:r>
              <a:rPr lang="en-US" sz="2000" dirty="0">
                <a:solidFill>
                  <a:srgbClr val="FF0000"/>
                </a:solidFill>
                <a:latin typeface="Avenir Next LT Pro Light" panose="020B0304020202020204" pitchFamily="34" charset="0"/>
              </a:rPr>
              <a:t>&gt; </a:t>
            </a:r>
            <a:r>
              <a:rPr lang="en-US" sz="2000" dirty="0">
                <a:solidFill>
                  <a:schemeClr val="accent1"/>
                </a:solidFill>
                <a:latin typeface="Avenir Next LT Pro Light" panose="020B0304020202020204" pitchFamily="34" charset="0"/>
              </a:rPr>
              <a:t>to inspect the value stored at a given address as a string</a:t>
            </a:r>
          </a:p>
          <a:p>
            <a:pPr lvl="1"/>
            <a:endParaRPr lang="en-US" sz="1400" dirty="0">
              <a:solidFill>
                <a:schemeClr val="accent1"/>
              </a:solidFill>
              <a:latin typeface="Avenir Next LT Pro Light" panose="020B0304020202020204" pitchFamily="34" charset="0"/>
            </a:endParaRPr>
          </a:p>
          <a:p>
            <a:r>
              <a:rPr lang="en-US" sz="2000" dirty="0">
                <a:solidFill>
                  <a:schemeClr val="accent1"/>
                </a:solidFill>
                <a:latin typeface="Avenir Next LT Pro Light" panose="020B0304020202020204" pitchFamily="34" charset="0"/>
              </a:rPr>
              <a:t>This entire lab is designed to test your abilities to debug!!</a:t>
            </a:r>
          </a:p>
          <a:p>
            <a:r>
              <a:rPr lang="en-US" sz="2000" dirty="0">
                <a:solidFill>
                  <a:schemeClr val="accent1"/>
                </a:solidFill>
                <a:latin typeface="Avenir Next LT Pro Light" panose="020B0304020202020204" pitchFamily="34" charset="0"/>
              </a:rPr>
              <a:t>Enter the following outside of GDB, to get the raw contents of the file: </a:t>
            </a:r>
          </a:p>
          <a:p>
            <a:pPr marL="0" indent="0" algn="ctr">
              <a:buNone/>
            </a:pPr>
            <a:r>
              <a:rPr lang="en-US" dirty="0" err="1">
                <a:solidFill>
                  <a:srgbClr val="FF0000"/>
                </a:solidFill>
                <a:latin typeface="Avenir Next LT Pro Light" panose="020B0304020202020204" pitchFamily="34" charset="0"/>
              </a:rPr>
              <a:t>objdump</a:t>
            </a:r>
            <a:r>
              <a:rPr lang="en-US" dirty="0">
                <a:solidFill>
                  <a:srgbClr val="FF0000"/>
                </a:solidFill>
                <a:latin typeface="Avenir Next LT Pro Light" panose="020B0304020202020204" pitchFamily="34" charset="0"/>
              </a:rPr>
              <a:t> -M intel -d &lt;</a:t>
            </a:r>
            <a:r>
              <a:rPr lang="en-US" dirty="0" err="1">
                <a:solidFill>
                  <a:srgbClr val="FF0000"/>
                </a:solidFill>
                <a:latin typeface="Avenir Next LT Pro Light" panose="020B0304020202020204" pitchFamily="34" charset="0"/>
              </a:rPr>
              <a:t>execname</a:t>
            </a:r>
            <a:r>
              <a:rPr lang="en-US" dirty="0">
                <a:solidFill>
                  <a:srgbClr val="FF0000"/>
                </a:solidFill>
                <a:latin typeface="Avenir Next LT Pro Light" panose="020B0304020202020204" pitchFamily="34" charset="0"/>
              </a:rPr>
              <a:t>&gt; </a:t>
            </a:r>
          </a:p>
          <a:p>
            <a:r>
              <a:rPr lang="en-US" sz="2000" dirty="0">
                <a:solidFill>
                  <a:schemeClr val="accent1"/>
                </a:solidFill>
                <a:latin typeface="Avenir Next LT Pro Light" panose="020B0304020202020204" pitchFamily="34" charset="0"/>
              </a:rPr>
              <a:t>You can pipe this result to a file like: </a:t>
            </a:r>
            <a:r>
              <a:rPr lang="en-US" sz="2000" dirty="0" err="1">
                <a:solidFill>
                  <a:srgbClr val="FF0000"/>
                </a:solidFill>
                <a:latin typeface="Avenir Next LT Pro Light" panose="020B0304020202020204" pitchFamily="34" charset="0"/>
              </a:rPr>
              <a:t>objdump</a:t>
            </a:r>
            <a:r>
              <a:rPr lang="en-US" sz="2000" dirty="0">
                <a:solidFill>
                  <a:srgbClr val="FF0000"/>
                </a:solidFill>
                <a:latin typeface="Avenir Next LT Pro Light" panose="020B0304020202020204" pitchFamily="34" charset="0"/>
              </a:rPr>
              <a:t> -M intel -d &lt;</a:t>
            </a:r>
            <a:r>
              <a:rPr lang="en-US" sz="2000" dirty="0" err="1">
                <a:solidFill>
                  <a:srgbClr val="FF0000"/>
                </a:solidFill>
                <a:latin typeface="Avenir Next LT Pro Light" panose="020B0304020202020204" pitchFamily="34" charset="0"/>
              </a:rPr>
              <a:t>execname</a:t>
            </a:r>
            <a:r>
              <a:rPr lang="en-US" sz="2000" dirty="0">
                <a:solidFill>
                  <a:srgbClr val="FF0000"/>
                </a:solidFill>
                <a:latin typeface="Avenir Next LT Pro Light" panose="020B0304020202020204" pitchFamily="34" charset="0"/>
              </a:rPr>
              <a:t>&gt; &gt; output.txt </a:t>
            </a:r>
          </a:p>
          <a:p>
            <a:pPr lvl="1"/>
            <a:endParaRPr lang="en-US" sz="1400" dirty="0">
              <a:solidFill>
                <a:schemeClr val="accent1"/>
              </a:solidFill>
              <a:latin typeface="Avenir Next LT Pro Light" panose="020B0304020202020204" pitchFamily="34" charset="0"/>
            </a:endParaRPr>
          </a:p>
        </p:txBody>
      </p:sp>
    </p:spTree>
    <p:extLst>
      <p:ext uri="{BB962C8B-B14F-4D97-AF65-F5344CB8AC3E}">
        <p14:creationId xmlns:p14="http://schemas.microsoft.com/office/powerpoint/2010/main" val="37953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Identifying Parts of a Function</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779477" y="1841690"/>
            <a:ext cx="10515600" cy="4108771"/>
          </a:xfrm>
        </p:spPr>
        <p:txBody>
          <a:bodyPr/>
          <a:lstStyle/>
          <a:p>
            <a:pPr marL="0" indent="0">
              <a:buNone/>
            </a:pPr>
            <a:r>
              <a:rPr lang="en-US" sz="2000" dirty="0">
                <a:solidFill>
                  <a:schemeClr val="accent1"/>
                </a:solidFill>
                <a:latin typeface="Avenir Next LT Pro Light" panose="020B0304020202020204" pitchFamily="34" charset="0"/>
              </a:rPr>
              <a:t>Consider the following x86: </a:t>
            </a: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a:t>
            </a: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We don’t want to get too focused in on the Prologue and Epilogue. We should look at what’s inside the prologue and epilogue, since they’re really there just to set up the Stack for what’s to come…</a:t>
            </a:r>
          </a:p>
          <a:p>
            <a:pPr marL="0" indent="0">
              <a:buNone/>
            </a:pPr>
            <a:endParaRPr lang="en-US" sz="2000" dirty="0">
              <a:solidFill>
                <a:schemeClr val="accent1"/>
              </a:solidFill>
              <a:latin typeface="Avenir Next LT Pro Light" panose="020B0304020202020204" pitchFamily="34" charset="0"/>
            </a:endParaRPr>
          </a:p>
        </p:txBody>
      </p:sp>
      <p:pic>
        <p:nvPicPr>
          <p:cNvPr id="5" name="Picture 4">
            <a:extLst>
              <a:ext uri="{FF2B5EF4-FFF2-40B4-BE49-F238E27FC236}">
                <a16:creationId xmlns:a16="http://schemas.microsoft.com/office/drawing/2014/main" id="{A9FDCA5C-D5A9-4152-8222-C977B7964E7A}"/>
              </a:ext>
            </a:extLst>
          </p:cNvPr>
          <p:cNvPicPr>
            <a:picLocks noChangeAspect="1"/>
          </p:cNvPicPr>
          <p:nvPr/>
        </p:nvPicPr>
        <p:blipFill>
          <a:blip r:embed="rId2"/>
          <a:stretch>
            <a:fillRect/>
          </a:stretch>
        </p:blipFill>
        <p:spPr>
          <a:xfrm>
            <a:off x="4640248" y="1915485"/>
            <a:ext cx="4021971" cy="1225657"/>
          </a:xfrm>
          <a:prstGeom prst="rect">
            <a:avLst/>
          </a:prstGeom>
        </p:spPr>
      </p:pic>
      <p:pic>
        <p:nvPicPr>
          <p:cNvPr id="7" name="Picture 6">
            <a:extLst>
              <a:ext uri="{FF2B5EF4-FFF2-40B4-BE49-F238E27FC236}">
                <a16:creationId xmlns:a16="http://schemas.microsoft.com/office/drawing/2014/main" id="{B74A1E37-FFE0-4B5D-B3F5-8B5B7140FD90}"/>
              </a:ext>
            </a:extLst>
          </p:cNvPr>
          <p:cNvPicPr>
            <a:picLocks noChangeAspect="1"/>
          </p:cNvPicPr>
          <p:nvPr/>
        </p:nvPicPr>
        <p:blipFill>
          <a:blip r:embed="rId3"/>
          <a:stretch>
            <a:fillRect/>
          </a:stretch>
        </p:blipFill>
        <p:spPr>
          <a:xfrm>
            <a:off x="4640248" y="3292144"/>
            <a:ext cx="4021971" cy="1216578"/>
          </a:xfrm>
          <a:prstGeom prst="rect">
            <a:avLst/>
          </a:prstGeom>
        </p:spPr>
      </p:pic>
      <p:sp>
        <p:nvSpPr>
          <p:cNvPr id="8" name="TextBox 7">
            <a:extLst>
              <a:ext uri="{FF2B5EF4-FFF2-40B4-BE49-F238E27FC236}">
                <a16:creationId xmlns:a16="http://schemas.microsoft.com/office/drawing/2014/main" id="{4D4C4A0C-C9DE-437F-A4DB-88EE85283395}"/>
              </a:ext>
            </a:extLst>
          </p:cNvPr>
          <p:cNvSpPr txBox="1"/>
          <p:nvPr/>
        </p:nvSpPr>
        <p:spPr>
          <a:xfrm>
            <a:off x="2017722" y="2311533"/>
            <a:ext cx="2091406" cy="369332"/>
          </a:xfrm>
          <a:prstGeom prst="rect">
            <a:avLst/>
          </a:prstGeom>
          <a:noFill/>
        </p:spPr>
        <p:txBody>
          <a:bodyPr wrap="none" rtlCol="0">
            <a:spAutoFit/>
          </a:bodyPr>
          <a:lstStyle/>
          <a:p>
            <a:r>
              <a:rPr lang="en-US" dirty="0">
                <a:solidFill>
                  <a:schemeClr val="accent1"/>
                </a:solidFill>
                <a:latin typeface="Avenir Next LT Pro Light" panose="020B0304020202020204" pitchFamily="34" charset="0"/>
              </a:rPr>
              <a:t>Function Prologue</a:t>
            </a:r>
          </a:p>
        </p:txBody>
      </p:sp>
      <p:cxnSp>
        <p:nvCxnSpPr>
          <p:cNvPr id="10" name="Straight Arrow Connector 9">
            <a:extLst>
              <a:ext uri="{FF2B5EF4-FFF2-40B4-BE49-F238E27FC236}">
                <a16:creationId xmlns:a16="http://schemas.microsoft.com/office/drawing/2014/main" id="{29B8BF63-E2CD-4D60-970D-2A3C1F743735}"/>
              </a:ext>
            </a:extLst>
          </p:cNvPr>
          <p:cNvCxnSpPr/>
          <p:nvPr/>
        </p:nvCxnSpPr>
        <p:spPr>
          <a:xfrm>
            <a:off x="2733368" y="2792362"/>
            <a:ext cx="16616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610B13-A540-4A29-BD1E-CBE74998AAAE}"/>
              </a:ext>
            </a:extLst>
          </p:cNvPr>
          <p:cNvSpPr txBox="1"/>
          <p:nvPr/>
        </p:nvSpPr>
        <p:spPr>
          <a:xfrm>
            <a:off x="2018556" y="3644488"/>
            <a:ext cx="2090572" cy="369332"/>
          </a:xfrm>
          <a:prstGeom prst="rect">
            <a:avLst/>
          </a:prstGeom>
          <a:noFill/>
        </p:spPr>
        <p:txBody>
          <a:bodyPr wrap="none" rtlCol="0">
            <a:spAutoFit/>
          </a:bodyPr>
          <a:lstStyle/>
          <a:p>
            <a:r>
              <a:rPr lang="en-US" dirty="0">
                <a:solidFill>
                  <a:schemeClr val="accent1"/>
                </a:solidFill>
                <a:latin typeface="Avenir Next LT Pro Light" panose="020B0304020202020204" pitchFamily="34" charset="0"/>
              </a:rPr>
              <a:t>Function Epilogue</a:t>
            </a:r>
          </a:p>
        </p:txBody>
      </p:sp>
      <p:cxnSp>
        <p:nvCxnSpPr>
          <p:cNvPr id="12" name="Straight Arrow Connector 11">
            <a:extLst>
              <a:ext uri="{FF2B5EF4-FFF2-40B4-BE49-F238E27FC236}">
                <a16:creationId xmlns:a16="http://schemas.microsoft.com/office/drawing/2014/main" id="{2F11256C-0506-48F0-B9C5-9AF4BE318333}"/>
              </a:ext>
            </a:extLst>
          </p:cNvPr>
          <p:cNvCxnSpPr/>
          <p:nvPr/>
        </p:nvCxnSpPr>
        <p:spPr>
          <a:xfrm>
            <a:off x="2733368" y="4085304"/>
            <a:ext cx="16616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5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Look for Control Flow and Function Calls</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779477" y="1841690"/>
            <a:ext cx="10515600" cy="4108771"/>
          </a:xfrm>
        </p:spPr>
        <p:txBody>
          <a:bodyPr/>
          <a:lstStyle/>
          <a:p>
            <a:pPr marL="0" indent="0">
              <a:buNone/>
            </a:pPr>
            <a:r>
              <a:rPr lang="en-US" sz="2000" dirty="0">
                <a:solidFill>
                  <a:schemeClr val="accent1"/>
                </a:solidFill>
                <a:latin typeface="Avenir Next LT Pro Light" panose="020B0304020202020204" pitchFamily="34" charset="0"/>
              </a:rPr>
              <a:t>Consider the following x86: </a:t>
            </a: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Once we see that we’re making a comparison or some function call, we need to see what is being passed in, or what is being compared.</a:t>
            </a:r>
          </a:p>
          <a:p>
            <a:r>
              <a:rPr lang="en-US" sz="2000" dirty="0">
                <a:solidFill>
                  <a:schemeClr val="accent1"/>
                </a:solidFill>
                <a:latin typeface="Avenir Next LT Pro Light" panose="020B0304020202020204" pitchFamily="34" charset="0"/>
              </a:rPr>
              <a:t>This will often lead us down the track of figuring out what the function is doing!!</a:t>
            </a:r>
          </a:p>
          <a:p>
            <a:pPr marL="0" indent="0">
              <a:buNone/>
            </a:pPr>
            <a:endParaRPr lang="en-US" sz="2000" dirty="0">
              <a:solidFill>
                <a:schemeClr val="accent1"/>
              </a:solidFill>
              <a:latin typeface="Avenir Next LT Pro Light" panose="020B0304020202020204" pitchFamily="34" charset="0"/>
            </a:endParaRPr>
          </a:p>
        </p:txBody>
      </p:sp>
      <p:sp>
        <p:nvSpPr>
          <p:cNvPr id="8" name="TextBox 7">
            <a:extLst>
              <a:ext uri="{FF2B5EF4-FFF2-40B4-BE49-F238E27FC236}">
                <a16:creationId xmlns:a16="http://schemas.microsoft.com/office/drawing/2014/main" id="{4D4C4A0C-C9DE-437F-A4DB-88EE85283395}"/>
              </a:ext>
            </a:extLst>
          </p:cNvPr>
          <p:cNvSpPr txBox="1"/>
          <p:nvPr/>
        </p:nvSpPr>
        <p:spPr>
          <a:xfrm>
            <a:off x="2412281" y="2558423"/>
            <a:ext cx="1472263" cy="369332"/>
          </a:xfrm>
          <a:prstGeom prst="rect">
            <a:avLst/>
          </a:prstGeom>
          <a:noFill/>
        </p:spPr>
        <p:txBody>
          <a:bodyPr wrap="none" rtlCol="0">
            <a:spAutoFit/>
          </a:bodyPr>
          <a:lstStyle/>
          <a:p>
            <a:r>
              <a:rPr lang="en-US" dirty="0">
                <a:solidFill>
                  <a:schemeClr val="accent1"/>
                </a:solidFill>
                <a:latin typeface="Avenir Next LT Pro Light" panose="020B0304020202020204" pitchFamily="34" charset="0"/>
              </a:rPr>
              <a:t>Comparison</a:t>
            </a:r>
          </a:p>
        </p:txBody>
      </p:sp>
      <p:cxnSp>
        <p:nvCxnSpPr>
          <p:cNvPr id="10" name="Straight Arrow Connector 9">
            <a:extLst>
              <a:ext uri="{FF2B5EF4-FFF2-40B4-BE49-F238E27FC236}">
                <a16:creationId xmlns:a16="http://schemas.microsoft.com/office/drawing/2014/main" id="{29B8BF63-E2CD-4D60-970D-2A3C1F743735}"/>
              </a:ext>
            </a:extLst>
          </p:cNvPr>
          <p:cNvCxnSpPr/>
          <p:nvPr/>
        </p:nvCxnSpPr>
        <p:spPr>
          <a:xfrm>
            <a:off x="2910349" y="2949678"/>
            <a:ext cx="16616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610B13-A540-4A29-BD1E-CBE74998AAAE}"/>
              </a:ext>
            </a:extLst>
          </p:cNvPr>
          <p:cNvSpPr txBox="1"/>
          <p:nvPr/>
        </p:nvSpPr>
        <p:spPr>
          <a:xfrm>
            <a:off x="2412281" y="3063040"/>
            <a:ext cx="1541384" cy="369332"/>
          </a:xfrm>
          <a:prstGeom prst="rect">
            <a:avLst/>
          </a:prstGeom>
          <a:noFill/>
        </p:spPr>
        <p:txBody>
          <a:bodyPr wrap="none" rtlCol="0">
            <a:spAutoFit/>
          </a:bodyPr>
          <a:lstStyle/>
          <a:p>
            <a:r>
              <a:rPr lang="en-US" dirty="0">
                <a:solidFill>
                  <a:schemeClr val="accent1"/>
                </a:solidFill>
                <a:latin typeface="Avenir Next LT Pro Light" panose="020B0304020202020204" pitchFamily="34" charset="0"/>
              </a:rPr>
              <a:t>Function Call</a:t>
            </a:r>
          </a:p>
        </p:txBody>
      </p:sp>
      <p:cxnSp>
        <p:nvCxnSpPr>
          <p:cNvPr id="12" name="Straight Arrow Connector 11">
            <a:extLst>
              <a:ext uri="{FF2B5EF4-FFF2-40B4-BE49-F238E27FC236}">
                <a16:creationId xmlns:a16="http://schemas.microsoft.com/office/drawing/2014/main" id="{2F11256C-0506-48F0-B9C5-9AF4BE318333}"/>
              </a:ext>
            </a:extLst>
          </p:cNvPr>
          <p:cNvCxnSpPr/>
          <p:nvPr/>
        </p:nvCxnSpPr>
        <p:spPr>
          <a:xfrm>
            <a:off x="2889928" y="3429000"/>
            <a:ext cx="16616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E9D0A2D-AF55-42C0-894B-3EE700511161}"/>
              </a:ext>
            </a:extLst>
          </p:cNvPr>
          <p:cNvPicPr>
            <a:picLocks noChangeAspect="1"/>
          </p:cNvPicPr>
          <p:nvPr/>
        </p:nvPicPr>
        <p:blipFill>
          <a:blip r:embed="rId2"/>
          <a:stretch>
            <a:fillRect/>
          </a:stretch>
        </p:blipFill>
        <p:spPr>
          <a:xfrm>
            <a:off x="4697976" y="2680865"/>
            <a:ext cx="4152900" cy="790575"/>
          </a:xfrm>
          <a:prstGeom prst="rect">
            <a:avLst/>
          </a:prstGeom>
        </p:spPr>
      </p:pic>
    </p:spTree>
    <p:extLst>
      <p:ext uri="{BB962C8B-B14F-4D97-AF65-F5344CB8AC3E}">
        <p14:creationId xmlns:p14="http://schemas.microsoft.com/office/powerpoint/2010/main" val="39134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For Loops in x86</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448120"/>
            <a:ext cx="10515600" cy="4351339"/>
          </a:xfrm>
        </p:spPr>
        <p:txBody>
          <a:bodyPr/>
          <a:lstStyle/>
          <a:p>
            <a:pPr marL="0" indent="0">
              <a:buNone/>
            </a:pPr>
            <a:r>
              <a:rPr lang="en-US" sz="2000" dirty="0">
                <a:solidFill>
                  <a:srgbClr val="FF0000"/>
                </a:solidFill>
                <a:latin typeface="Avenir Next LT Pro Light" panose="020B0304020202020204" pitchFamily="34" charset="0"/>
              </a:rPr>
              <a:t>Java:						 	x86:</a:t>
            </a:r>
          </a:p>
          <a:p>
            <a:pPr marL="0" indent="0">
              <a:buNone/>
            </a:pPr>
            <a:r>
              <a:rPr lang="en-US" sz="2000" dirty="0">
                <a:solidFill>
                  <a:schemeClr val="accent1"/>
                </a:solidFill>
                <a:latin typeface="Avenir Next LT Pro Light" panose="020B0304020202020204" pitchFamily="34" charset="0"/>
              </a:rPr>
              <a:t>for(int </a:t>
            </a:r>
            <a:r>
              <a:rPr lang="en-US" sz="2000" dirty="0" err="1">
                <a:solidFill>
                  <a:schemeClr val="accent1"/>
                </a:solidFill>
                <a:latin typeface="Avenir Next LT Pro Light" panose="020B0304020202020204" pitchFamily="34" charset="0"/>
              </a:rPr>
              <a:t>i</a:t>
            </a:r>
            <a:r>
              <a:rPr lang="en-US" sz="2000" dirty="0">
                <a:solidFill>
                  <a:schemeClr val="accent1"/>
                </a:solidFill>
                <a:latin typeface="Avenir Next LT Pro Light" panose="020B0304020202020204" pitchFamily="34" charset="0"/>
              </a:rPr>
              <a:t> = 1; </a:t>
            </a:r>
            <a:r>
              <a:rPr lang="en-US" sz="2000" dirty="0" err="1">
                <a:solidFill>
                  <a:schemeClr val="accent1"/>
                </a:solidFill>
                <a:latin typeface="Avenir Next LT Pro Light" panose="020B0304020202020204" pitchFamily="34" charset="0"/>
              </a:rPr>
              <a:t>i</a:t>
            </a:r>
            <a:r>
              <a:rPr lang="en-US" sz="2000" dirty="0">
                <a:solidFill>
                  <a:schemeClr val="accent1"/>
                </a:solidFill>
                <a:latin typeface="Avenir Next LT Pro Light" panose="020B0304020202020204" pitchFamily="34" charset="0"/>
              </a:rPr>
              <a:t> &lt;= 5; </a:t>
            </a:r>
            <a:r>
              <a:rPr lang="en-US" sz="2000" dirty="0" err="1">
                <a:solidFill>
                  <a:schemeClr val="accent1"/>
                </a:solidFill>
                <a:latin typeface="Avenir Next LT Pro Light" panose="020B0304020202020204" pitchFamily="34" charset="0"/>
              </a:rPr>
              <a:t>i</a:t>
            </a:r>
            <a:r>
              <a:rPr lang="en-US" sz="2000" dirty="0">
                <a:solidFill>
                  <a:schemeClr val="accent1"/>
                </a:solidFill>
                <a:latin typeface="Avenir Next LT Pro Light" panose="020B0304020202020204" pitchFamily="34" charset="0"/>
              </a:rPr>
              <a:t>++){			mov    $0x1,%ebx</a:t>
            </a:r>
          </a:p>
          <a:p>
            <a:pPr marL="0" indent="0">
              <a:buNone/>
            </a:pPr>
            <a:r>
              <a:rPr lang="en-US" sz="2000" dirty="0">
                <a:solidFill>
                  <a:schemeClr val="accent1"/>
                </a:solidFill>
                <a:latin typeface="Avenir Next LT Pro Light" panose="020B0304020202020204" pitchFamily="34" charset="0"/>
              </a:rPr>
              <a:t>	if(2*</a:t>
            </a:r>
            <a:r>
              <a:rPr lang="en-US" sz="2000" dirty="0" err="1">
                <a:solidFill>
                  <a:schemeClr val="accent1"/>
                </a:solidFill>
                <a:latin typeface="Avenir Next LT Pro Light" panose="020B0304020202020204" pitchFamily="34" charset="0"/>
              </a:rPr>
              <a:t>arr</a:t>
            </a:r>
            <a:r>
              <a:rPr lang="en-US" sz="2000" dirty="0">
                <a:solidFill>
                  <a:schemeClr val="accent1"/>
                </a:solidFill>
                <a:latin typeface="Avenir Next LT Pro Light" panose="020B0304020202020204" pitchFamily="34" charset="0"/>
              </a:rPr>
              <a:t>[i-1] != </a:t>
            </a:r>
            <a:r>
              <a:rPr lang="en-US" sz="2000" dirty="0" err="1">
                <a:solidFill>
                  <a:schemeClr val="accent1"/>
                </a:solidFill>
                <a:latin typeface="Avenir Next LT Pro Light" panose="020B0304020202020204" pitchFamily="34" charset="0"/>
              </a:rPr>
              <a:t>arr</a:t>
            </a:r>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i</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movslq</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ebx</a:t>
            </a:r>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rdx</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//kaboom!!!			lea    -0x1(%</a:t>
            </a:r>
            <a:r>
              <a:rPr lang="en-US" sz="2000" dirty="0" err="1">
                <a:solidFill>
                  <a:schemeClr val="accent1"/>
                </a:solidFill>
                <a:latin typeface="Avenir Next LT Pro Light" panose="020B0304020202020204" pitchFamily="34" charset="0"/>
              </a:rPr>
              <a:t>rbx</a:t>
            </a:r>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eax</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cltq</a:t>
            </a:r>
            <a:r>
              <a:rPr lang="en-US" sz="2000" dirty="0">
                <a:solidFill>
                  <a:schemeClr val="accent1"/>
                </a:solidFill>
                <a:latin typeface="Avenir Next LT Pro Light" panose="020B0304020202020204" pitchFamily="34" charset="0"/>
              </a:rPr>
              <a:t> //sign-extend to 64-bits, optimization to 									account for signed OF</a:t>
            </a:r>
          </a:p>
          <a:p>
            <a:pPr marL="0" indent="0">
              <a:buNone/>
            </a:pPr>
            <a:r>
              <a:rPr lang="en-US" sz="2000" dirty="0">
                <a:solidFill>
                  <a:schemeClr val="accent1"/>
                </a:solidFill>
                <a:latin typeface="Avenir Next LT Pro Light" panose="020B0304020202020204" pitchFamily="34" charset="0"/>
              </a:rPr>
              <a:t>							mov    (%rsp,%rax,4),%</a:t>
            </a:r>
            <a:r>
              <a:rPr lang="en-US" sz="2000" dirty="0" err="1">
                <a:solidFill>
                  <a:schemeClr val="accent1"/>
                </a:solidFill>
                <a:latin typeface="Avenir Next LT Pro Light" panose="020B0304020202020204" pitchFamily="34" charset="0"/>
              </a:rPr>
              <a:t>eax</a:t>
            </a:r>
            <a:r>
              <a:rPr lang="en-US" sz="2000" dirty="0">
                <a:solidFill>
                  <a:schemeClr val="accent1"/>
                </a:solidFill>
                <a:latin typeface="Avenir Next LT Pro Light" panose="020B0304020202020204" pitchFamily="34" charset="0"/>
              </a:rPr>
              <a:t> </a:t>
            </a:r>
          </a:p>
          <a:p>
            <a:pPr marL="0" indent="0">
              <a:buNone/>
            </a:pPr>
            <a:r>
              <a:rPr lang="en-US" sz="2000" dirty="0">
                <a:solidFill>
                  <a:schemeClr val="accent1"/>
                </a:solidFill>
                <a:latin typeface="Avenir Next LT Pro Light" panose="020B0304020202020204" pitchFamily="34" charset="0"/>
              </a:rPr>
              <a:t>							add    %</a:t>
            </a:r>
            <a:r>
              <a:rPr lang="en-US" sz="2000" dirty="0" err="1">
                <a:solidFill>
                  <a:schemeClr val="accent1"/>
                </a:solidFill>
                <a:latin typeface="Avenir Next LT Pro Light" panose="020B0304020202020204" pitchFamily="34" charset="0"/>
              </a:rPr>
              <a:t>eax</a:t>
            </a:r>
            <a:r>
              <a:rPr lang="en-US" sz="2000" dirty="0">
                <a:solidFill>
                  <a:schemeClr val="accent1"/>
                </a:solidFill>
                <a:latin typeface="Avenir Next LT Pro Light" panose="020B0304020202020204" pitchFamily="34" charset="0"/>
              </a:rPr>
              <a:t>,%</a:t>
            </a:r>
            <a:r>
              <a:rPr lang="en-US" sz="2000" dirty="0" err="1">
                <a:solidFill>
                  <a:schemeClr val="accent1"/>
                </a:solidFill>
                <a:latin typeface="Avenir Next LT Pro Light" panose="020B0304020202020204" pitchFamily="34" charset="0"/>
              </a:rPr>
              <a:t>eax</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cmp</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eax</a:t>
            </a:r>
            <a:r>
              <a:rPr lang="en-US" sz="2000" dirty="0">
                <a:solidFill>
                  <a:schemeClr val="accent1"/>
                </a:solidFill>
                <a:latin typeface="Avenir Next LT Pro Light" panose="020B0304020202020204" pitchFamily="34" charset="0"/>
              </a:rPr>
              <a:t>,(%rsp,%rdx,4)</a:t>
            </a:r>
          </a:p>
          <a:p>
            <a:pPr marL="0" indent="0">
              <a:buNone/>
            </a:pPr>
            <a:r>
              <a:rPr lang="en-US" sz="2000" dirty="0">
                <a:solidFill>
                  <a:schemeClr val="accent1"/>
                </a:solidFill>
                <a:latin typeface="Avenir Next LT Pro Light" panose="020B0304020202020204" pitchFamily="34" charset="0"/>
              </a:rPr>
              <a:t>							</a:t>
            </a:r>
            <a:r>
              <a:rPr lang="pt-BR" sz="2000" dirty="0">
                <a:solidFill>
                  <a:schemeClr val="accent1"/>
                </a:solidFill>
                <a:latin typeface="Avenir Next LT Pro Light" panose="020B0304020202020204" pitchFamily="34" charset="0"/>
              </a:rPr>
              <a:t>je     0x400e62 (where add $0x1, %ebx is)</a:t>
            </a:r>
          </a:p>
          <a:p>
            <a:pPr marL="0" indent="0">
              <a:buNone/>
            </a:pPr>
            <a:r>
              <a:rPr lang="pt-BR" sz="2000" dirty="0">
                <a:solidFill>
                  <a:schemeClr val="accent1"/>
                </a:solidFill>
                <a:latin typeface="Avenir Next LT Pro Light" panose="020B0304020202020204" pitchFamily="34" charset="0"/>
              </a:rPr>
              <a:t>							callq  0x401218 &lt;kaboom!!&gt;</a:t>
            </a:r>
          </a:p>
          <a:p>
            <a:pPr marL="0" indent="0">
              <a:buNone/>
            </a:pPr>
            <a:r>
              <a:rPr lang="pt-BR" sz="2000" dirty="0">
                <a:solidFill>
                  <a:schemeClr val="accent1"/>
                </a:solidFill>
                <a:latin typeface="Avenir Next LT Pro Light" panose="020B0304020202020204" pitchFamily="34" charset="0"/>
              </a:rPr>
              <a:t>							add    $0x1,%ebx</a:t>
            </a:r>
          </a:p>
          <a:p>
            <a:pPr marL="0" indent="0">
              <a:buNone/>
            </a:pPr>
            <a:r>
              <a:rPr lang="pt-BR" sz="2000" dirty="0">
                <a:solidFill>
                  <a:schemeClr val="accent1"/>
                </a:solidFill>
                <a:latin typeface="Avenir Next LT Pro Light" panose="020B0304020202020204" pitchFamily="34" charset="0"/>
              </a:rPr>
              <a:t>   							cmp    $0x5,%ebx</a:t>
            </a:r>
            <a:endParaRPr lang="en-US" sz="2000" dirty="0">
              <a:solidFill>
                <a:schemeClr val="accent1"/>
              </a:solidFill>
              <a:latin typeface="Avenir Next LT Pro Light" panose="020B0304020202020204" pitchFamily="34" charset="0"/>
            </a:endParaRP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1285FDE3-7DCB-427A-B0F1-2F304BB526A2}"/>
                  </a:ext>
                </a:extLst>
              </p14:cNvPr>
              <p14:cNvContentPartPr/>
              <p14:nvPr/>
            </p14:nvContentPartPr>
            <p14:xfrm>
              <a:off x="6686640" y="1875240"/>
              <a:ext cx="5232240" cy="3803040"/>
            </p14:xfrm>
          </p:contentPart>
        </mc:Choice>
        <mc:Fallback>
          <p:pic>
            <p:nvPicPr>
              <p:cNvPr id="6" name="Ink 5">
                <a:extLst>
                  <a:ext uri="{FF2B5EF4-FFF2-40B4-BE49-F238E27FC236}">
                    <a16:creationId xmlns:a16="http://schemas.microsoft.com/office/drawing/2014/main" id="{1285FDE3-7DCB-427A-B0F1-2F304BB526A2}"/>
                  </a:ext>
                </a:extLst>
              </p:cNvPr>
              <p:cNvPicPr/>
              <p:nvPr/>
            </p:nvPicPr>
            <p:blipFill>
              <a:blip r:embed="rId3"/>
              <a:stretch>
                <a:fillRect/>
              </a:stretch>
            </p:blipFill>
            <p:spPr>
              <a:xfrm>
                <a:off x="6677280" y="1865880"/>
                <a:ext cx="5250960" cy="3821760"/>
              </a:xfrm>
              <a:prstGeom prst="rect">
                <a:avLst/>
              </a:prstGeom>
            </p:spPr>
          </p:pic>
        </mc:Fallback>
      </mc:AlternateContent>
    </p:spTree>
    <p:extLst>
      <p:ext uri="{BB962C8B-B14F-4D97-AF65-F5344CB8AC3E}">
        <p14:creationId xmlns:p14="http://schemas.microsoft.com/office/powerpoint/2010/main" val="319410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pPr algn="ctr"/>
            <a:r>
              <a:rPr lang="en-US" sz="4400" dirty="0">
                <a:solidFill>
                  <a:schemeClr val="accent1"/>
                </a:solidFill>
                <a:latin typeface="Avenir Next LT Pro Light" panose="020B0304020202020204" pitchFamily="34" charset="0"/>
              </a:rPr>
              <a:t>Recursion in x86</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838200" y="1448120"/>
            <a:ext cx="10515600" cy="4351339"/>
          </a:xfrm>
        </p:spPr>
        <p:txBody>
          <a:bodyPr/>
          <a:lstStyle/>
          <a:p>
            <a:pPr marL="0" indent="0">
              <a:buNone/>
            </a:pPr>
            <a:r>
              <a:rPr lang="en-US" sz="2000" dirty="0">
                <a:solidFill>
                  <a:srgbClr val="FF0000"/>
                </a:solidFill>
                <a:latin typeface="Avenir Next LT Pro Light" panose="020B0304020202020204" pitchFamily="34" charset="0"/>
              </a:rPr>
              <a:t>Java:						 	x86:</a:t>
            </a:r>
          </a:p>
          <a:p>
            <a:pPr marL="0" indent="0">
              <a:buNone/>
            </a:pPr>
            <a:r>
              <a:rPr lang="en-US" sz="2000" dirty="0">
                <a:solidFill>
                  <a:schemeClr val="accent1"/>
                </a:solidFill>
                <a:latin typeface="Avenir Next LT Pro Light" panose="020B0304020202020204" pitchFamily="34" charset="0"/>
              </a:rPr>
              <a:t>int f(int x){						push %</a:t>
            </a:r>
            <a:r>
              <a:rPr lang="en-US" sz="2000" dirty="0" err="1">
                <a:solidFill>
                  <a:schemeClr val="accent1"/>
                </a:solidFill>
                <a:latin typeface="Avenir Next LT Pro Light" panose="020B0304020202020204" pitchFamily="34" charset="0"/>
              </a:rPr>
              <a:t>rbx</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if(x == 0)					mov %</a:t>
            </a:r>
            <a:r>
              <a:rPr lang="en-US" sz="2000" dirty="0" err="1">
                <a:solidFill>
                  <a:schemeClr val="accent1"/>
                </a:solidFill>
                <a:latin typeface="Avenir Next LT Pro Light" panose="020B0304020202020204" pitchFamily="34" charset="0"/>
              </a:rPr>
              <a:t>edi</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ebx</a:t>
            </a:r>
            <a:br>
              <a:rPr lang="en-US" sz="2000" dirty="0">
                <a:solidFill>
                  <a:schemeClr val="accent1"/>
                </a:solidFill>
                <a:latin typeface="Avenir Next LT Pro Light" panose="020B0304020202020204" pitchFamily="34" charset="0"/>
              </a:rPr>
            </a:br>
            <a:r>
              <a:rPr lang="en-US" sz="2000" dirty="0">
                <a:solidFill>
                  <a:schemeClr val="accent1"/>
                </a:solidFill>
                <a:latin typeface="Avenir Next LT Pro Light" panose="020B0304020202020204" pitchFamily="34" charset="0"/>
              </a:rPr>
              <a:t>		return x;				mov $0x0, %</a:t>
            </a:r>
            <a:r>
              <a:rPr lang="en-US" sz="2000" dirty="0" err="1">
                <a:solidFill>
                  <a:schemeClr val="accent1"/>
                </a:solidFill>
                <a:latin typeface="Avenir Next LT Pro Light" panose="020B0304020202020204" pitchFamily="34" charset="0"/>
              </a:rPr>
              <a:t>eax</a:t>
            </a:r>
            <a:r>
              <a:rPr lang="en-US" sz="2000" dirty="0">
                <a:solidFill>
                  <a:schemeClr val="accent1"/>
                </a:solidFill>
                <a:latin typeface="Avenir Next LT Pro Light" panose="020B0304020202020204" pitchFamily="34" charset="0"/>
              </a:rPr>
              <a:t> 	</a:t>
            </a:r>
          </a:p>
          <a:p>
            <a:pPr marL="0" indent="0">
              <a:buNone/>
            </a:pPr>
            <a:r>
              <a:rPr lang="en-US" sz="2000" dirty="0">
                <a:solidFill>
                  <a:schemeClr val="accent1"/>
                </a:solidFill>
                <a:latin typeface="Avenir Next LT Pro Light" panose="020B0304020202020204" pitchFamily="34" charset="0"/>
              </a:rPr>
              <a:t>	return </a:t>
            </a:r>
            <a:r>
              <a:rPr lang="en-US" sz="2000" dirty="0" err="1">
                <a:solidFill>
                  <a:schemeClr val="accent1"/>
                </a:solidFill>
                <a:latin typeface="Avenir Next LT Pro Light" panose="020B0304020202020204" pitchFamily="34" charset="0"/>
              </a:rPr>
              <a:t>x+f</a:t>
            </a:r>
            <a:r>
              <a:rPr lang="en-US" sz="2000" dirty="0">
                <a:solidFill>
                  <a:schemeClr val="accent1"/>
                </a:solidFill>
                <a:latin typeface="Avenir Next LT Pro Light" panose="020B0304020202020204" pitchFamily="34" charset="0"/>
              </a:rPr>
              <a:t>(x-1);				</a:t>
            </a:r>
            <a:r>
              <a:rPr lang="en-US" sz="2000" dirty="0" err="1">
                <a:solidFill>
                  <a:schemeClr val="accent1"/>
                </a:solidFill>
                <a:latin typeface="Avenir Next LT Pro Light" panose="020B0304020202020204" pitchFamily="34" charset="0"/>
              </a:rPr>
              <a:t>cmp</a:t>
            </a:r>
            <a:r>
              <a:rPr lang="en-US" sz="2000" dirty="0">
                <a:solidFill>
                  <a:schemeClr val="accent1"/>
                </a:solidFill>
                <a:latin typeface="Avenir Next LT Pro Light" panose="020B0304020202020204" pitchFamily="34" charset="0"/>
              </a:rPr>
              <a:t> $0x0, %</a:t>
            </a:r>
            <a:r>
              <a:rPr lang="en-US" sz="2000" dirty="0" err="1">
                <a:solidFill>
                  <a:schemeClr val="accent1"/>
                </a:solidFill>
                <a:latin typeface="Avenir Next LT Pro Light" panose="020B0304020202020204" pitchFamily="34" charset="0"/>
              </a:rPr>
              <a:t>edi</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jle</a:t>
            </a:r>
            <a:r>
              <a:rPr lang="en-US" sz="2000" dirty="0">
                <a:solidFill>
                  <a:schemeClr val="accent1"/>
                </a:solidFill>
                <a:latin typeface="Avenir Next LT Pro Light" panose="020B0304020202020204" pitchFamily="34" charset="0"/>
              </a:rPr>
              <a:t> 0x400e88 &lt;exit&gt; (0x400e88 is </a:t>
            </a:r>
            <a:r>
              <a:rPr lang="en-US" sz="2000" dirty="0" err="1">
                <a:solidFill>
                  <a:schemeClr val="accent1"/>
                </a:solidFill>
                <a:latin typeface="Avenir Next LT Pro Light" panose="020B0304020202020204" pitchFamily="34" charset="0"/>
              </a:rPr>
              <a:t>addr</a:t>
            </a:r>
            <a:r>
              <a:rPr lang="en-US" sz="2000" dirty="0">
                <a:solidFill>
                  <a:schemeClr val="accent1"/>
                </a:solidFill>
                <a:latin typeface="Avenir Next LT Pro Light" panose="020B0304020202020204" pitchFamily="34" charset="0"/>
              </a:rPr>
              <a:t> of exit)</a:t>
            </a:r>
          </a:p>
          <a:p>
            <a:pPr marL="0" indent="0">
              <a:buNone/>
            </a:pPr>
            <a:r>
              <a:rPr lang="en-US" sz="2000" dirty="0">
                <a:solidFill>
                  <a:schemeClr val="accent1"/>
                </a:solidFill>
                <a:latin typeface="Avenir Next LT Pro Light" panose="020B0304020202020204" pitchFamily="34" charset="0"/>
              </a:rPr>
              <a:t>							lea -0x1(%</a:t>
            </a:r>
            <a:r>
              <a:rPr lang="en-US" sz="2000" dirty="0" err="1">
                <a:solidFill>
                  <a:schemeClr val="accent1"/>
                </a:solidFill>
                <a:latin typeface="Avenir Next LT Pro Light" panose="020B0304020202020204" pitchFamily="34" charset="0"/>
              </a:rPr>
              <a:t>rdi</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edi</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callq</a:t>
            </a:r>
            <a:r>
              <a:rPr lang="en-US" sz="2000" dirty="0">
                <a:solidFill>
                  <a:schemeClr val="accent1"/>
                </a:solidFill>
                <a:latin typeface="Avenir Next LT Pro Light" panose="020B0304020202020204" pitchFamily="34" charset="0"/>
              </a:rPr>
              <a:t> func3</a:t>
            </a:r>
          </a:p>
          <a:p>
            <a:pPr marL="0" indent="0">
              <a:buNone/>
            </a:pP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addq</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ebx</a:t>
            </a: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eax</a:t>
            </a:r>
            <a:endParaRPr lang="en-US" sz="2000" dirty="0">
              <a:solidFill>
                <a:schemeClr val="accent1"/>
              </a:solidFill>
              <a:latin typeface="Avenir Next LT Pro Light" panose="020B0304020202020204" pitchFamily="34" charset="0"/>
            </a:endParaRPr>
          </a:p>
          <a:p>
            <a:pPr marL="0" indent="0">
              <a:buNone/>
            </a:pPr>
            <a:r>
              <a:rPr lang="en-US" sz="2000" dirty="0">
                <a:solidFill>
                  <a:schemeClr val="accent1"/>
                </a:solidFill>
                <a:latin typeface="Avenir Next LT Pro Light" panose="020B0304020202020204" pitchFamily="34" charset="0"/>
              </a:rPr>
              <a:t>							pop %</a:t>
            </a:r>
            <a:r>
              <a:rPr lang="en-US" sz="2000" dirty="0" err="1">
                <a:solidFill>
                  <a:schemeClr val="accent1"/>
                </a:solidFill>
                <a:latin typeface="Avenir Next LT Pro Light" panose="020B0304020202020204" pitchFamily="34" charset="0"/>
              </a:rPr>
              <a:t>rbx</a:t>
            </a:r>
            <a:r>
              <a:rPr lang="en-US" sz="2000" dirty="0">
                <a:solidFill>
                  <a:schemeClr val="accent1"/>
                </a:solidFill>
                <a:latin typeface="Avenir Next LT Pro Light" panose="020B0304020202020204" pitchFamily="34" charset="0"/>
              </a:rPr>
              <a:t> (where exit is)</a:t>
            </a:r>
          </a:p>
          <a:p>
            <a:pPr marL="0" indent="0">
              <a:buNone/>
            </a:pPr>
            <a:r>
              <a:rPr lang="en-US" sz="2000" dirty="0">
                <a:solidFill>
                  <a:schemeClr val="accent1"/>
                </a:solidFill>
                <a:latin typeface="Avenir Next LT Pro Light" panose="020B0304020202020204" pitchFamily="34" charset="0"/>
              </a:rPr>
              <a:t>							</a:t>
            </a:r>
            <a:r>
              <a:rPr lang="en-US" sz="2000" dirty="0" err="1">
                <a:solidFill>
                  <a:schemeClr val="accent1"/>
                </a:solidFill>
                <a:latin typeface="Avenir Next LT Pro Light" panose="020B0304020202020204" pitchFamily="34" charset="0"/>
              </a:rPr>
              <a:t>retq</a:t>
            </a:r>
            <a:endParaRPr lang="en-US" sz="2000" dirty="0">
              <a:solidFill>
                <a:schemeClr val="accent1"/>
              </a:solidFill>
              <a:latin typeface="Avenir Next LT Pro Light" panose="020B030402020202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CD86DAC-5EFA-415F-917C-323B35D29FC6}"/>
                  </a:ext>
                </a:extLst>
              </p14:cNvPr>
              <p14:cNvContentPartPr/>
              <p14:nvPr/>
            </p14:nvContentPartPr>
            <p14:xfrm>
              <a:off x="2292840" y="1791000"/>
              <a:ext cx="9761040" cy="3679560"/>
            </p14:xfrm>
          </p:contentPart>
        </mc:Choice>
        <mc:Fallback>
          <p:pic>
            <p:nvPicPr>
              <p:cNvPr id="4" name="Ink 3">
                <a:extLst>
                  <a:ext uri="{FF2B5EF4-FFF2-40B4-BE49-F238E27FC236}">
                    <a16:creationId xmlns:a16="http://schemas.microsoft.com/office/drawing/2014/main" id="{8CD86DAC-5EFA-415F-917C-323B35D29FC6}"/>
                  </a:ext>
                </a:extLst>
              </p:cNvPr>
              <p:cNvPicPr/>
              <p:nvPr/>
            </p:nvPicPr>
            <p:blipFill>
              <a:blip r:embed="rId3"/>
              <a:stretch>
                <a:fillRect/>
              </a:stretch>
            </p:blipFill>
            <p:spPr>
              <a:xfrm>
                <a:off x="2283480" y="1781640"/>
                <a:ext cx="9779760" cy="3698280"/>
              </a:xfrm>
              <a:prstGeom prst="rect">
                <a:avLst/>
              </a:prstGeom>
            </p:spPr>
          </p:pic>
        </mc:Fallback>
      </mc:AlternateContent>
    </p:spTree>
    <p:extLst>
      <p:ext uri="{BB962C8B-B14F-4D97-AF65-F5344CB8AC3E}">
        <p14:creationId xmlns:p14="http://schemas.microsoft.com/office/powerpoint/2010/main" val="1660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463101" y="2493478"/>
            <a:ext cx="4644887" cy="935522"/>
          </a:xfrm>
        </p:spPr>
        <p:txBody>
          <a:bodyPr/>
          <a:lstStyle/>
          <a:p>
            <a:r>
              <a:rPr lang="en-US" dirty="0">
                <a:latin typeface="Avenir Next LT Pro Light" panose="020B0304020202020204" pitchFamily="34" charset="0"/>
              </a:rPr>
              <a:t>Questions?</a:t>
            </a:r>
            <a:endParaRPr lang="en-US" dirty="0">
              <a:solidFill>
                <a:schemeClr val="bg1"/>
              </a:solidFill>
              <a:latin typeface="Avenir Next LT Pro Light" panose="020B0304020202020204" pitchFamily="34" charset="0"/>
            </a:endParaRPr>
          </a:p>
        </p:txBody>
      </p:sp>
      <p:pic>
        <p:nvPicPr>
          <p:cNvPr id="3" name="Graphic 2" descr="Gears">
            <a:extLst>
              <a:ext uri="{FF2B5EF4-FFF2-40B4-BE49-F238E27FC236}">
                <a16:creationId xmlns:a16="http://schemas.microsoft.com/office/drawing/2014/main" id="{400CE011-0408-4A67-8195-8343593A3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71403" y="1425173"/>
            <a:ext cx="4207669" cy="4207669"/>
          </a:xfrm>
          <a:prstGeom prst="rect">
            <a:avLst/>
          </a:prstGeom>
        </p:spPr>
      </p:pic>
    </p:spTree>
    <p:extLst>
      <p:ext uri="{BB962C8B-B14F-4D97-AF65-F5344CB8AC3E}">
        <p14:creationId xmlns:p14="http://schemas.microsoft.com/office/powerpoint/2010/main" val="184076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56E0-265C-40DE-A9C6-4819C3A92341}"/>
              </a:ext>
            </a:extLst>
          </p:cNvPr>
          <p:cNvSpPr>
            <a:spLocks noGrp="1"/>
          </p:cNvSpPr>
          <p:nvPr>
            <p:ph type="title"/>
          </p:nvPr>
        </p:nvSpPr>
        <p:spPr/>
        <p:txBody>
          <a:bodyPr/>
          <a:lstStyle/>
          <a:p>
            <a:r>
              <a:rPr lang="en-US"/>
              <a:t>The low-level layout</a:t>
            </a:r>
            <a:endParaRPr lang="en-US" dirty="0"/>
          </a:p>
        </p:txBody>
      </p:sp>
      <p:sp>
        <p:nvSpPr>
          <p:cNvPr id="3" name="Content Placeholder 2">
            <a:extLst>
              <a:ext uri="{FF2B5EF4-FFF2-40B4-BE49-F238E27FC236}">
                <a16:creationId xmlns:a16="http://schemas.microsoft.com/office/drawing/2014/main" id="{78188D2C-3A87-4B33-BFC2-5E737FC93B55}"/>
              </a:ext>
            </a:extLst>
          </p:cNvPr>
          <p:cNvSpPr>
            <a:spLocks noGrp="1"/>
          </p:cNvSpPr>
          <p:nvPr>
            <p:ph idx="1"/>
          </p:nvPr>
        </p:nvSpPr>
        <p:spPr/>
        <p:txBody>
          <a:bodyPr/>
          <a:lstStyle/>
          <a:p>
            <a:r>
              <a:rPr lang="en-US"/>
              <a:t>Each variable (</a:t>
            </a:r>
            <a:r>
              <a:rPr lang="en-US" b="1"/>
              <a:t>including </a:t>
            </a:r>
            <a:r>
              <a:rPr lang="en-US"/>
              <a:t>array variables) gets enough bytes in the </a:t>
            </a:r>
            <a:r>
              <a:rPr lang="en-US" b="1"/>
              <a:t>AR </a:t>
            </a:r>
            <a:r>
              <a:rPr lang="en-US"/>
              <a:t>to hold its value.</a:t>
            </a:r>
          </a:p>
          <a:p>
            <a:r>
              <a:rPr lang="en-US" b="1"/>
              <a:t>Where </a:t>
            </a:r>
            <a:r>
              <a:rPr lang="en-US"/>
              <a:t>the variable is located is up to… the COMPILER!!</a:t>
            </a:r>
          </a:p>
          <a:p>
            <a:pPr marL="0" indent="0">
              <a:buNone/>
            </a:pPr>
            <a:endParaRPr lang="en-US" b="1"/>
          </a:p>
          <a:p>
            <a:pPr marL="0" indent="0">
              <a:buNone/>
            </a:pPr>
            <a:r>
              <a:rPr lang="en-US" b="1"/>
              <a:t>int x;</a:t>
            </a:r>
          </a:p>
          <a:p>
            <a:pPr marL="0" indent="0">
              <a:buNone/>
            </a:pPr>
            <a:r>
              <a:rPr lang="en-US" b="1"/>
              <a:t>char arr[3];</a:t>
            </a:r>
          </a:p>
          <a:p>
            <a:pPr marL="0" indent="0">
              <a:buNone/>
            </a:pPr>
            <a:r>
              <a:rPr lang="en-US" b="1"/>
              <a:t>short y;</a:t>
            </a:r>
          </a:p>
          <a:p>
            <a:pPr marL="0" indent="0">
              <a:buNone/>
            </a:pPr>
            <a:endParaRPr lang="en-US" b="1" dirty="0"/>
          </a:p>
        </p:txBody>
      </p:sp>
      <p:pic>
        <p:nvPicPr>
          <p:cNvPr id="4" name="Picture 3">
            <a:extLst>
              <a:ext uri="{FF2B5EF4-FFF2-40B4-BE49-F238E27FC236}">
                <a16:creationId xmlns:a16="http://schemas.microsoft.com/office/drawing/2014/main" id="{948E4B20-79E8-41B2-8361-5FDE2E9C9027}"/>
              </a:ext>
            </a:extLst>
          </p:cNvPr>
          <p:cNvPicPr>
            <a:picLocks noChangeAspect="1"/>
          </p:cNvPicPr>
          <p:nvPr/>
        </p:nvPicPr>
        <p:blipFill>
          <a:blip r:embed="rId2"/>
          <a:stretch>
            <a:fillRect/>
          </a:stretch>
        </p:blipFill>
        <p:spPr>
          <a:xfrm>
            <a:off x="10206037" y="2153412"/>
            <a:ext cx="1147763" cy="4061941"/>
          </a:xfrm>
          <a:prstGeom prst="rect">
            <a:avLst/>
          </a:prstGeom>
        </p:spPr>
      </p:pic>
    </p:spTree>
    <p:extLst>
      <p:ext uri="{BB962C8B-B14F-4D97-AF65-F5344CB8AC3E}">
        <p14:creationId xmlns:p14="http://schemas.microsoft.com/office/powerpoint/2010/main" val="228612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0B31-D059-414E-B88E-AD1A99A82D79}"/>
              </a:ext>
            </a:extLst>
          </p:cNvPr>
          <p:cNvSpPr>
            <a:spLocks noGrp="1"/>
          </p:cNvSpPr>
          <p:nvPr>
            <p:ph type="title"/>
          </p:nvPr>
        </p:nvSpPr>
        <p:spPr/>
        <p:txBody>
          <a:bodyPr/>
          <a:lstStyle/>
          <a:p>
            <a:r>
              <a:rPr lang="en-US" dirty="0"/>
              <a:t>Call = Push, Return = pop</a:t>
            </a:r>
          </a:p>
        </p:txBody>
      </p:sp>
      <p:sp>
        <p:nvSpPr>
          <p:cNvPr id="3" name="Content Placeholder 2">
            <a:extLst>
              <a:ext uri="{FF2B5EF4-FFF2-40B4-BE49-F238E27FC236}">
                <a16:creationId xmlns:a16="http://schemas.microsoft.com/office/drawing/2014/main" id="{4E739F19-2FC6-4EBF-9FD1-9AE2B9089F9E}"/>
              </a:ext>
            </a:extLst>
          </p:cNvPr>
          <p:cNvSpPr>
            <a:spLocks noGrp="1"/>
          </p:cNvSpPr>
          <p:nvPr>
            <p:ph idx="1"/>
          </p:nvPr>
        </p:nvSpPr>
        <p:spPr/>
        <p:txBody>
          <a:bodyPr/>
          <a:lstStyle/>
          <a:p>
            <a:pPr marL="0" indent="0">
              <a:buNone/>
            </a:pPr>
            <a:r>
              <a:rPr lang="en-US" dirty="0"/>
              <a:t>The stack </a:t>
            </a:r>
            <a:r>
              <a:rPr lang="en-US" b="1" dirty="0"/>
              <a:t>grows </a:t>
            </a:r>
            <a:r>
              <a:rPr lang="en-US" dirty="0"/>
              <a:t>when we call a function, and </a:t>
            </a:r>
            <a:r>
              <a:rPr lang="en-US" b="1" dirty="0"/>
              <a:t>shrinks </a:t>
            </a:r>
            <a:r>
              <a:rPr lang="en-US" dirty="0"/>
              <a:t>when it exits</a:t>
            </a:r>
          </a:p>
          <a:p>
            <a:pPr marL="0" indent="0">
              <a:buNone/>
            </a:pPr>
            <a:r>
              <a:rPr lang="en-US" dirty="0"/>
              <a:t>int main(){		void fork(int* </a:t>
            </a:r>
            <a:r>
              <a:rPr lang="en-US" dirty="0" err="1"/>
              <a:t>ptr</a:t>
            </a:r>
            <a:r>
              <a:rPr lang="en-US" dirty="0"/>
              <a:t>){</a:t>
            </a:r>
          </a:p>
          <a:p>
            <a:pPr marL="0" indent="0">
              <a:buNone/>
            </a:pPr>
            <a:r>
              <a:rPr lang="en-US" dirty="0"/>
              <a:t>int x;			    *</a:t>
            </a:r>
            <a:r>
              <a:rPr lang="en-US" dirty="0" err="1"/>
              <a:t>ptr</a:t>
            </a:r>
            <a:r>
              <a:rPr lang="en-US" dirty="0"/>
              <a:t> = knife();</a:t>
            </a:r>
          </a:p>
          <a:p>
            <a:pPr marL="0" indent="0">
              <a:buNone/>
            </a:pPr>
            <a:r>
              <a:rPr lang="en-US" dirty="0"/>
              <a:t>fork(&amp;x);			}</a:t>
            </a:r>
          </a:p>
          <a:p>
            <a:pPr marL="0" indent="0">
              <a:buNone/>
            </a:pPr>
            <a:r>
              <a:rPr lang="en-US" dirty="0"/>
              <a:t>return 0;			int knife(){</a:t>
            </a:r>
          </a:p>
          <a:p>
            <a:pPr marL="0" indent="0">
              <a:buNone/>
            </a:pPr>
            <a:r>
              <a:rPr lang="en-US" dirty="0"/>
              <a:t>}			     return 10;</a:t>
            </a:r>
          </a:p>
          <a:p>
            <a:pPr marL="0" indent="0">
              <a:buNone/>
            </a:pPr>
            <a:r>
              <a:rPr lang="en-US" dirty="0"/>
              <a:t>			}</a:t>
            </a:r>
          </a:p>
        </p:txBody>
      </p:sp>
    </p:spTree>
    <p:extLst>
      <p:ext uri="{BB962C8B-B14F-4D97-AF65-F5344CB8AC3E}">
        <p14:creationId xmlns:p14="http://schemas.microsoft.com/office/powerpoint/2010/main" val="6959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CC54-82CF-45BC-B33E-585C1712427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C4BA559-C9A7-4599-A575-404BE380FDE0}"/>
              </a:ext>
            </a:extLst>
          </p:cNvPr>
          <p:cNvSpPr>
            <a:spLocks noGrp="1"/>
          </p:cNvSpPr>
          <p:nvPr>
            <p:ph idx="1"/>
          </p:nvPr>
        </p:nvSpPr>
        <p:spPr/>
        <p:txBody>
          <a:bodyPr/>
          <a:lstStyle/>
          <a:p>
            <a:pPr marL="0" indent="0">
              <a:buNone/>
            </a:pPr>
            <a:r>
              <a:rPr lang="en-US" dirty="0"/>
              <a:t>The program’s </a:t>
            </a:r>
            <a:r>
              <a:rPr lang="en-US" b="1" dirty="0"/>
              <a:t>AR </a:t>
            </a:r>
            <a:r>
              <a:rPr lang="en-US" dirty="0"/>
              <a:t>in main without any other function calls is:</a:t>
            </a:r>
            <a:br>
              <a:rPr lang="en-US" dirty="0"/>
            </a:br>
            <a:endParaRPr lang="en-US" dirty="0"/>
          </a:p>
        </p:txBody>
      </p:sp>
      <p:pic>
        <p:nvPicPr>
          <p:cNvPr id="4" name="Picture 3">
            <a:extLst>
              <a:ext uri="{FF2B5EF4-FFF2-40B4-BE49-F238E27FC236}">
                <a16:creationId xmlns:a16="http://schemas.microsoft.com/office/drawing/2014/main" id="{31CAD8CB-EDCE-45CF-949C-E4BFC4AC39C9}"/>
              </a:ext>
            </a:extLst>
          </p:cNvPr>
          <p:cNvPicPr>
            <a:picLocks noChangeAspect="1"/>
          </p:cNvPicPr>
          <p:nvPr/>
        </p:nvPicPr>
        <p:blipFill>
          <a:blip r:embed="rId2"/>
          <a:stretch>
            <a:fillRect/>
          </a:stretch>
        </p:blipFill>
        <p:spPr>
          <a:xfrm>
            <a:off x="3690799" y="3127252"/>
            <a:ext cx="3848100" cy="1524000"/>
          </a:xfrm>
          <a:prstGeom prst="rect">
            <a:avLst/>
          </a:prstGeom>
        </p:spPr>
      </p:pic>
    </p:spTree>
    <p:extLst>
      <p:ext uri="{BB962C8B-B14F-4D97-AF65-F5344CB8AC3E}">
        <p14:creationId xmlns:p14="http://schemas.microsoft.com/office/powerpoint/2010/main" val="37456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51E360FFF8E045BC9E794BF0F8E060" ma:contentTypeVersion="4" ma:contentTypeDescription="Create a new document." ma:contentTypeScope="" ma:versionID="601fb0477c1a00ea6c9cdda8af407385">
  <xsd:schema xmlns:xsd="http://www.w3.org/2001/XMLSchema" xmlns:xs="http://www.w3.org/2001/XMLSchema" xmlns:p="http://schemas.microsoft.com/office/2006/metadata/properties" xmlns:ns3="b12b050b-08b8-4c9a-9e6b-d2ba71f76ee2" targetNamespace="http://schemas.microsoft.com/office/2006/metadata/properties" ma:root="true" ma:fieldsID="f3c9c52ccd6619c053e6551ce3886dd6" ns3:_="">
    <xsd:import namespace="b12b050b-08b8-4c9a-9e6b-d2ba71f76e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b050b-08b8-4c9a-9e6b-d2ba71f76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3F1BE-D674-43C1-8101-B98AB41096F9}">
  <ds:schemaRefs>
    <ds:schemaRef ds:uri="http://schemas.microsoft.com/sharepoint/v3/contenttype/forms"/>
  </ds:schemaRefs>
</ds:datastoreItem>
</file>

<file path=customXml/itemProps2.xml><?xml version="1.0" encoding="utf-8"?>
<ds:datastoreItem xmlns:ds="http://schemas.openxmlformats.org/officeDocument/2006/customXml" ds:itemID="{A5A02E0B-ED37-44AB-A819-AF165AD68238}">
  <ds:schemaRef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b12b050b-08b8-4c9a-9e6b-d2ba71f76ee2"/>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51F460E-934B-48B7-A25D-EB7FA4117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b050b-08b8-4c9a-9e6b-d2ba71f76e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CS_0449_Recitation_4</Template>
  <TotalTime>554</TotalTime>
  <Words>3832</Words>
  <Application>Microsoft Office PowerPoint</Application>
  <PresentationFormat>Widescreen</PresentationFormat>
  <Paragraphs>533</Paragraphs>
  <Slides>66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66</vt:i4>
      </vt:variant>
    </vt:vector>
  </HeadingPairs>
  <TitlesOfParts>
    <vt:vector size="73" baseType="lpstr">
      <vt:lpstr>Arial</vt:lpstr>
      <vt:lpstr>Arial Black</vt:lpstr>
      <vt:lpstr>Avenir Next LT Pro Light</vt:lpstr>
      <vt:lpstr>Cambria Math</vt:lpstr>
      <vt:lpstr>Gill Sans MT</vt:lpstr>
      <vt:lpstr>Office Theme</vt:lpstr>
      <vt:lpstr>Parcel</vt:lpstr>
      <vt:lpstr>CS 0449 Recitation 5</vt:lpstr>
      <vt:lpstr>Plans for Today</vt:lpstr>
      <vt:lpstr>The Stack</vt:lpstr>
      <vt:lpstr>What’s the Stack?</vt:lpstr>
      <vt:lpstr>Activation Records</vt:lpstr>
      <vt:lpstr>An example Activation Record</vt:lpstr>
      <vt:lpstr>The low-level layout</vt:lpstr>
      <vt:lpstr>Call = Push, Return = pop</vt:lpstr>
      <vt:lpstr>Example</vt:lpstr>
      <vt:lpstr>Example</vt:lpstr>
      <vt:lpstr>Example</vt:lpstr>
      <vt:lpstr>Example</vt:lpstr>
      <vt:lpstr>Example</vt:lpstr>
      <vt:lpstr>Recursive Functions</vt:lpstr>
      <vt:lpstr>Recursive Functions</vt:lpstr>
      <vt:lpstr>Live Example</vt:lpstr>
      <vt:lpstr>More on Activation Records</vt:lpstr>
      <vt:lpstr>They don’t really go away…</vt:lpstr>
      <vt:lpstr>Example</vt:lpstr>
      <vt:lpstr>Example</vt:lpstr>
      <vt:lpstr>Example</vt:lpstr>
      <vt:lpstr>Example</vt:lpstr>
      <vt:lpstr>x86 Assembly</vt:lpstr>
      <vt:lpstr>MIPS vs. x86</vt:lpstr>
      <vt:lpstr>IA-32 vs x86-64</vt:lpstr>
      <vt:lpstr>x86 Registers</vt:lpstr>
      <vt:lpstr>Basic Instruction Types</vt:lpstr>
      <vt:lpstr>Basic Operand Types</vt:lpstr>
      <vt:lpstr>x86 Assembly: Instructions</vt:lpstr>
      <vt:lpstr>Moving Data: The mov Instruction</vt:lpstr>
      <vt:lpstr>Combinations of Operands with the mov Instruction</vt:lpstr>
      <vt:lpstr>Basic Memory Addressing Modes</vt:lpstr>
      <vt:lpstr>Complete Memory Addressing Modes</vt:lpstr>
      <vt:lpstr>Examples</vt:lpstr>
      <vt:lpstr>More Address Computation</vt:lpstr>
      <vt:lpstr>Address Computation Instructions</vt:lpstr>
      <vt:lpstr>x86 Assembly: Conditionals</vt:lpstr>
      <vt:lpstr>Condition Codes: Implicit</vt:lpstr>
      <vt:lpstr>Condition Codes: Explicit - Compare</vt:lpstr>
      <vt:lpstr>Condition Codes: Explicit - Test</vt:lpstr>
      <vt:lpstr>x86 Assembly: Branching</vt:lpstr>
      <vt:lpstr>Using Condition Codes: Jumping</vt:lpstr>
      <vt:lpstr>Using Condition Codes: Setting</vt:lpstr>
      <vt:lpstr>movz_ and movs_ instructions</vt:lpstr>
      <vt:lpstr>Calling Conventions</vt:lpstr>
      <vt:lpstr>Overview</vt:lpstr>
      <vt:lpstr>General Idea</vt:lpstr>
      <vt:lpstr>General Function Calls</vt:lpstr>
      <vt:lpstr>General Function Returns</vt:lpstr>
      <vt:lpstr>MIPS  Calling Conventions</vt:lpstr>
      <vt:lpstr>MIPS Calling Conventions</vt:lpstr>
      <vt:lpstr>MIPS Calling Conventions</vt:lpstr>
      <vt:lpstr>x86  Calling Conventions</vt:lpstr>
      <vt:lpstr>Calling and Retuning in x86</vt:lpstr>
      <vt:lpstr>Calling and Retuning in c86</vt:lpstr>
      <vt:lpstr>Calling Conventions in x86</vt:lpstr>
      <vt:lpstr>Prologue, Epilogue Shortcuts, and Base Pointer</vt:lpstr>
      <vt:lpstr>Where does the Return Value get stored?</vt:lpstr>
      <vt:lpstr>Hints for the Assembly Lab</vt:lpstr>
      <vt:lpstr>We haven’t covered enough to go over the last two phases…</vt:lpstr>
      <vt:lpstr>Using GDB</vt:lpstr>
      <vt:lpstr>Identifying Parts of a Function</vt:lpstr>
      <vt:lpstr>Look for Control Flow and Function Calls</vt:lpstr>
      <vt:lpstr>For Loops in x86</vt:lpstr>
      <vt:lpstr>Recursion in x86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0449 Recitation 5</dc:title>
  <dc:creator>Lu, Gordon</dc:creator>
  <cp:lastModifiedBy>Lu, Gordon</cp:lastModifiedBy>
  <cp:revision>15</cp:revision>
  <dcterms:created xsi:type="dcterms:W3CDTF">2021-02-26T08:09:26Z</dcterms:created>
  <dcterms:modified xsi:type="dcterms:W3CDTF">2021-02-26T17:23:57Z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0x0101004651E360FFF8E045BC9E794BF0F8E060</vt:lpwstr>
  </property>
</Properties>
</file>