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5"/>
  </p:handoutMasterIdLst>
  <p:sldIdLst>
    <p:sldId id="265" r:id="rId2"/>
    <p:sldId id="25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2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8:17:38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17402 5691 1 0,'0'0'167'0,"11"-3"-8"15,-4 3-8-15,0 0-4 0,2 3-8 0,2-2-9 0,-3-1-7 16,6 1-9-16,-1 2-5 0,1-1-7 0,2-1-8 15,-1 1-12-15,-1-1-6 0,2 5-9 0,-1-3-4 16,-1 0-7-16,2-1-3 0,-3 1-3 0,1 1-5 16,-2 0-1-16,-2-1-3 0,3 1-1 0,-5-2-1 15,2 0-1-15,-3 1 5 0,0-1-1 0,-3 1 1 16,2-1-1-16,-2-1 1 0,2 1-4 0,-2 0-3 16,-4-1 2-16,3 0-5 0,-3-1-4 0,7 1-6 0,-7-1-8 15,0 0-9-15,7-2-17 0,-7 2-16 16,7-1-22-16,-4 1-30 0,-3 0-34 0,6-5-40 0,-5 3-59 15,0-1-108-15,2 1-347 0,-3 2 154 0</inkml:trace>
  <inkml:trace contextRef="#ctx0" brushRef="#br0" timeOffset="748.92">17588 5935 137 0,'-2'-1'221'0,"2"1"-5"15,-4-3-10-15,1 1-15 0,-1 0-11 0,1 1-11 16,-1-1-11-16,4 2-8 0,-10 0-10 0,3 0-13 15,0 3-8-15,0-1-4 0,-3 2-9 0,0 3-8 16,-2-1-7-16,2 2-5 0,-3 0-3 0,5 3-6 16,-1 0-3-16,1 2-1 0,1-2-6 0,1 1 0 15,0 1 3-15,4-1-4 0,0 0 1 0,-1 0 0 0,3-3 3 16,0 1 2-16,3-1-3 0,-1-1 1 0,2 1-5 16,0-1 3-16,3-1-1 0,0-3 0 15,0 3-7-15,3-3-12 0,-1 0 0 0,3 0-2 0,-2-4-28 16,1 1-25-16,-1-2-33 0,4 1-45 0,2-5-80 15,-1 0-87-15,-3-4-322 0,4 0-621 0,-1-1 275 16</inkml:trace>
  <inkml:trace contextRef="#ctx0" brushRef="#br0" timeOffset="1566.06">17975 5917 47 0,'0'0'209'0,"-4"-1"-4"0,4 1-8 0,0 0-11 16,0 0-17-16,0 0-6 0,0 0-15 0,0 0-11 0,0 0-11 16,0 0-12-16,0 0-9 0,0 0-8 0,0 0-4 15,0 0-3-15,0 0 3 0,11 5-6 0,-4-3-3 16,0-1 1-16,2 1-5 0,-1-1-11 0,1-1-7 15,-1 2-4-15,3 0-9 0,-2-2-7 0,-1 2-8 16,-1-1-15-16,0-1-10 0,0 1-14 0,-1-1-15 16,0 1-16-16,-2-1-12 0,-4 0-11 0,10-2-28 15,-5 1-21-15,0 0-16 0,-3-2-13 0,1 0-18 0,0 0-36 16,-2-1-124-16,1 0-340 0,-2 0 150 16</inkml:trace>
  <inkml:trace contextRef="#ctx0" brushRef="#br0" timeOffset="1790.4">18079 5840 166 0,'0'0'220'16,"0"0"-4"-16,6 5-4 0,-3-2-6 0,-2 1-12 15,2 3 3-15,-3 2-5 0,1 2-8 0,2 1-6 0,-3 1-11 16,0 0-5-16,2 2-10 0,-2-2-14 15,0 0-11-15,0 0-12 0,1-4-11 0,-1 0-8 0,0 0-14 16,2-2-18-16,-2 0-27 0,1-1-24 0,0-2-34 16,-1 2-53-16,3-2-60 0,-1-3-58 0,0 1-276 15,3-2-505-15,-5 0 225 0</inkml:trace>
  <inkml:trace contextRef="#ctx0" brushRef="#br0" timeOffset="2126.3">18447 5768 119 0,'-4'-2'221'0,"4"2"-9"0,0 0-7 0,0 0-8 0,0 0-9 16,0 0-8-16,8-3-19 0,-8 3-2 0,11 0-13 15,-1 0-14-15,0 0-8 0,1 0-14 0,4 2-20 16,0-2-12-16,2 0-2 0,4 2-7 0,-5-2-4 16,6 1-6-16,-1-1-10 0,-4 0-4 0,-1 0-4 15,-1 0-14-15,-1 2-17 0,0-2-19 0,-4 0-19 16,-1 2-21-16,-1 2-25 0,-2-2-29 0,-1-2-48 0,-2 3-30 15,0 0-181-15,-6 2-391 0,3-1 173 0</inkml:trace>
  <inkml:trace contextRef="#ctx0" brushRef="#br0" timeOffset="2773.3">18554 5902 150 0,'-7'0'214'0,"7"0"-7"0,0 0-11 0,0 3-12 0,0 0-9 15,0-3-9-15,0 8-6 0,3-1-11 16,-2-1-12-16,-1 2-11 0,-1 2-9 0,2 2-6 0,-2 1-10 16,1 0-9-16,-3 0-7 0,3 1-1 0,0 0 2 15,0-1 3-15,0-2-2 0,0 2-2 0,0-4 4 16,0 0-10-16,0-1-3 0,0 0-9 0,0-3-5 15,0 1-4-15,0-2 4 0,0 2-11 0,0-3-5 16,0 1-6-16,0-1 0 0,0 0-16 0,0-3-5 16,0 0-7-16,0 0-10 0,0 0-14 0,0 0-12 15,0-12-12-15,0 7-13 0,-3-1-17 0,3-3 0 0,0 0-7 16,0-3-5-16,-1 4 0 0,-2-5-1 0,0 0 0 16,0 1 6-16,3 2 5 0,-4-1 11 15,4-1 6-15,-3 4 4 0,6-1 8 0,-6 1 4 0,6 1 8 16,-3-1 2-16,4 0 14 0,-1 2 0 0,1 2 6 15,2-2 3-15,-2 1 6 0,5 1 4 0,-1-1 9 16,1 3-1-16,3-2 2 0,-2 2 4 0,1 0 4 16,1 2 1-16,-2 0 2 0,2-2-2 0,-2 4 0 15,1-2 4-15,-4 4 0 0,3 0 6 0,-3-1 7 0,-1 2 11 16,-5 0 9-16,5 2 9 0,-3-1 5 0,-3 0 4 16,-2 2-2-16,1-2 9 0,-5 2-2 0,2-1 1 15,-3 2-11-15,-1-1-2 0,1-2-13 0,-3 2-9 16,0 0-4-16,1-5-3 0,1 4-16 0,1-4-3 15,-2 0-12-15,5-1-16 0,0 0-18 0,1-1-15 16,3-1-14-16,0 0-6 0,0 0-8 0,0 0 6 16,0 0 7-16,11-8 0 0,-1 4 11 0,4-1 2 15,0 2 13-15,3-1 7 0,-3 3 8 0,3-2 5 16,0 2 3-16,-3 1 4 0,-1 0 3 0,-5 1 0 0,1 3 5 16,-1-1 3-16,-2 1-1 0,0 3 5 0,-4-1-2 15,1 2 0-15,-3 1 6 0,-1-1 5 0,-2 1 3 16,-4 1 0-16,1 0 1 0,-1 0-6 0,0-2-6 15,0-4-8-15,3 1-15 0,-2-3-19 0,4 0-32 16,-3-2-60-16,5 0-61 0,-5-7-79 0,3-1-268 16,2-3-565-16,3-2 250 0</inkml:trace>
  <inkml:trace contextRef="#ctx0" brushRef="#br0" timeOffset="3468.4">19139 5940 33 0,'0'0'211'0,"0"0"-5"0,0 0-13 0,0 0-9 16,-6 1-14-16,6-1-7 0,-1 3-11 0,1-3 1 15,0 0-4-15,0 0-3 0,7 2-7 16,-7-2-8-16,5 0-9 0,-5 0-8 0,10 1-6 0,-3-1-12 16,-3 0-9-16,3 0-9 0,-1 1-8 0,1-1-10 15,3-1-14-15,-2 1-14 0,1 0-16 0,-1-1-19 16,-1 0-14-16,0 0-18 0,2 0-24 0,-5 0-20 16,0 0-26-16,-1-1-25 0,1-1-15 0,-1 1-19 15,0 0-25-15,-3-1-134 0,1 1-349 0,-1 2 155 16</inkml:trace>
  <inkml:trace contextRef="#ctx0" brushRef="#br0" timeOffset="3666.26">19195 5872 1 0,'-6'-3'176'0,"6"3"-4"0,0 0-5 0,0 0 3 0,0 0 0 16,-4 3 3-16,4-3-2 0,0 0-3 0,0 7 0 16,3-4-1-16,-2 2-3 0,2 2-4 0,-3-2-8 15,4 3-1-15,-2 2-5 0,-1 0-4 0,2 0-4 16,-2 1-11-16,1 2-12 0,-2-3-11 0,0 1-8 0,-2 0-15 15,1-1-7-15,-2-1-8 0,3-1-8 0,0-2-24 16,-1-2-26-16,1-1-36 0,0 1-37 16,0-1-41-16,0-3-44 0,5 1-54 0,-5-1-50 0,10-6-198 15,-3 2-490-15,0-4 216 0</inkml:trace>
  <inkml:trace contextRef="#ctx0" brushRef="#br0" timeOffset="3984.1">19372 5713 59 0,'0'0'248'0,"0"0"0"16,0 0-4-16,6 6-11 0,1-5-3 0,0 3-14 15,3-2-12-15,0-1-6 0,3 2-17 0,-1-2-10 0,5 0-13 16,4 0-13-16,0-1-13 0,-1-1-19 0,4 0-16 16,-3 2-21-16,0-3-22 0,-7 2-30 0,0 0-34 15,-4 1-37-15,0 0-54 0,0-1-67 0,1-1-59 16,-8 1-186-16,4 1-448 0,-4 1 198 0</inkml:trace>
  <inkml:trace contextRef="#ctx0" brushRef="#br0" timeOffset="4552.18">19522 6152 94 0,'0'0'157'0,"0"0"0"0,-3 0-5 15,3 0-2-15,0 0 1 0,0 0 4 0,0 0-1 0,0 0-4 16,0 0 1-16,0 0-10 0,0 0-5 16,3-8-9-16,-2 5-10 0,3-5-9 0,-1 2-12 15,1-2 2-15,2-1-8 0,-2-3-11 0,3 0-5 0,-2-2-8 16,2 1-11-16,0-5-5 0,1-1-6 0,-2 5-5 15,2-3-4-15,-4 4-2 0,3-1-4 0,-1 2-2 16,1 1-3-16,-3 3-4 0,1-1-2 0,-3 2 1 16,3 1-4-16,-1 2-2 0,-3 1-2 0,2 1-5 15,1-1 2-15,-4 3 5 0,0 0-2 0,7 6 5 16,-4-3-4-16,1 5 1 0,-1-1-3 0,0 3 0 16,1 1-4-16,-1 2-1 0,-3 1 5 0,4-2 5 15,-1 3-1-15,0-2-1 0,-2-2 1 0,2 3 0 16,-3-2 3-16,4-2-2 0,-4 0 0 0,3-1-2 0,-3-2-4 15,4-1 0-15,-4 1 5 0,3-2-5 0,-3-2-11 16,0 2-7-16,2-1-7 0,-2-1-13 0,1-1-16 16,-1-2-17-16,1 4-18 0,-1-4-36 0,0 0-18 15,0 0-31-15,0 0-36 0,0 0-211 0,-14-4-445 16,10 1 197-16</inkml:trace>
  <inkml:trace contextRef="#ctx0" brushRef="#br0" timeOffset="4718.18">19554 6063 50 0,'-7'0'323'0,"7"0"-22"0,0 0-21 15,0 0-15-15,0 0-8 0,0 0-16 0,0 0-19 16,0 0-19-16,18 1-21 0,-9-2-28 0,5-1-28 16,1 2-31-16,-1 0-48 0,8-1-77 0,0 0-97 15,-1 0-305-15,3 1-467 0,-1-1 206 0</inkml:trace>
  <inkml:trace contextRef="#ctx0" brushRef="#br0" timeOffset="9819.27">17496 7604 14 0,'0'0'27'0,"0"0"-7"0,0 0-12 0,0 0-4 0,-1-1-6 16,1 1-2-16,0 0 1 0,0 0-8 0,0 0 11 16,0 0-4-16,0 0 2 0,0 0 4 0,0 0-1 15,-3-2 7-15,3 2 4 0,0 0 4 0,0 0-2 16,0 0 3-16,0 0 4 0,0 0 7 0,0 0-3 16,-3-3 2-16,3 3-1 0,0 0 1 0,0 0 10 0,-1-2 9 15,1 2-1-15,0 0-9 0,0 0 7 0,0 0 8 16,0 0 7-16,0 0 9 0,1-5 3 0,-1 5 11 15,0 0 10-15,3-4 4 0,-3 4 6 0,4-1 6 16,-4-2 6-16,0 3 2 0,3-1 3 0,-3 1 0 16,3-3-2-16,-3 3 1 0,6 0-3 0,-6 0 2 15,5 0-5-15,-5 0-5 0,7 0-5 0,0 0-2 16,-3 0-9-16,6 0-6 0,-3 1-7 0,2 0-7 0,-1-1-5 16,2 1-4-16,3-1-3 0,1 2 0 0,0 1 12 15,1-2-12-15,1 0 6 0,1 0 2 16,-2 0-11-16,2-1-2 0,0 2 0 0,-3-1-8 0,0-1-1 15,-1 0-6-15,-3 0-4 0,-2 0 2 0,-1 2-5 16,-1-2 0-16,-2 1-8 0,-1-1 0 0,-3 0-9 16,7 2-9-16,-7-2-3 0,4 0-15 0,-4 0-20 15,0 0-25-15,0 0-26 0,0 0-29 0,0 4-35 0,0-4-44 16,-4 3-28-16,1-1-39 0,-1 1-197 16,0-1-493-16,0 0 219 0</inkml:trace>
  <inkml:trace contextRef="#ctx0" brushRef="#br0" timeOffset="10225.27">17696 7783 35 0,'0'4'178'0,"0"-2"-5"0,0-2-8 0,3 4-7 0,-3-4-13 15,0 2-11-15,0-2-15 0,4 2-7 16,-4-2-5-16,0 0-9 0,7-2-12 0,-7 2-4 0,0 0-8 15,6-1-6-15,-6 1-1 0,1-2-2 0,2-1 3 16,0 1 2-16,-3 0 0 0,3-1 1 0,-2 1-1 16,-1-4 7-16,0 3-3 0,0-1 1 0,3 0 2 15,-3 0 1-15,-3 0 6 0,3 1 1 0,0-2 1 16,-4 2 2-16,4-1-6 0,-3 2-2 0,0 1 3 16,-1-1-10-16,4 2-2 0,-10-1-12 0,6 1-3 15,-2 2-1-15,2 0-7 0,-3 1-2 0,0 2-3 0,0 1-3 16,0 1 10-16,0 2-5 0,0 3 10 0,0-1 2 15,0 0 1-15,1 1 11 0,2 0 6 16,0 0 5-16,1-1 8 0,0 2-5 0,3-2 11 0,-1 1-4 16,2 0-3-16,-1-2 4 0,4 0-7 0,-2-2-1 15,2 1-4-15,0-1-5 0,0-2-5 0,2 0-11 16,1 0-6-16,0-2-4 0,2-1-7 0,-1 0-3 16,3-2-17-16,2-2-30 0,1-1-44 0,3-1-60 0,-3-2-66 15,0 0-101-15,-1 0-134 0,0-3-302 16,-1 0-776-16,-5 5 343 0</inkml:trace>
  <inkml:trace contextRef="#ctx0" brushRef="#br0" timeOffset="10850.92">18206 7820 190 0,'-3'-3'215'0,"3"3"-7"0,-4-1-1 0,4 1-14 16,0 0-10-16,0 0-11 0,-3-2-12 0,3 2-7 15,0 0-8-15,0 0-4 0,0 0 4 0,0 0 4 0,0 0-3 16,16 1-11-16,-12-1-2 0,7 0-4 0,-4-1-11 16,3 1-12-16,0 0-13 0,0-2-6 0,1 2-8 15,-1 0-16-15,-2-1-1 0,2-1-14 0,-1 0-9 16,-1 2-20-16,1-1-9 0,-2 0-20 0,-2 0-12 16,2 1-23-16,-4-2-19 0,4 2-30 0,-7 0-32 15,3 0-28-15,-3 0-45 0,4-2-27 0,-4 2-206 16,0 0-467-16,0 0 207 0</inkml:trace>
  <inkml:trace contextRef="#ctx0" brushRef="#br0" timeOffset="11096.78">18284 7757 242 0,'0'0'281'0,"0"-3"-2"0,0 3-7 0,0 0-12 15,0 0-9-15,0 0-20 0,0 0-13 0,0 0-15 16,9 8-12-16,-6-4-16 0,-3 1-22 0,3 4 1 0,-1-3-8 16,0 6-20-16,0-3-5 0,-1 5-17 0,2-2-6 15,-2 1-7-15,2-2-9 0,-3 2-10 16,2 0-15-16,-1 0-11 0,0-3-10 0,2-2-23 0,-1 0-18 16,-1 3-33-16,-2-5-31 0,2 3-43 0,-1-4-46 15,0-2-48-15,1 2-56 0,-1-2-247 0,2 0-552 16,-1 0 245-16</inkml:trace>
  <inkml:trace contextRef="#ctx0" brushRef="#br0" timeOffset="11739.76">18647 7746 185 0,'6'4'313'16,"-5"-2"-6"-16,-1 1 0 0,4 1-17 0,-4 2-23 15,0 1-13-15,3 1-20 0,-3 5-21 0,4-2-21 16,-4 1-12-16,3 2-12 0,-3 0-15 0,4 0-15 16,-4 0-13-16,3-1-13 0,-3-1-8 0,4 1-14 0,-4-2-10 15,3 2-11-15,-3-4-4 0,3-2-8 16,-3 1-13-16,0-1-4 0,1-2-13 0,2 0-15 16,-3-2-13-16,0 0-17 0,0-3-13 0,0 3-16 0,0-3-12 15,0 0-10-15,0 0-19 0,0 0-16 0,-4-9-17 16,1 5-6-16,3-3-13 0,-3-2 3 0,-1-4-8 15,1 1 10-15,-1-2 13 0,1-2 14 0,1-3 10 16,-3 5 24-16,1 0 11 0,-2-4 16 0,2 4 16 16,4 0 16-16,-3-1 10 0,2 3 16 0,0 0 8 15,-1 3 15-15,4 0 3 0,-2 1 10 0,2 0 6 16,0 1 5-16,-1 0 2 0,2 3 2 0,1 0 0 0,3-1 1 16,-2 1 0-16,4 2-1 0,-2-2 0 0,3 3-3 15,-3 0-6-15,3 2 7 0,0-1-12 0,1 1-1 16,-1 3-5-16,0 0-3 0,-2 0-5 0,1 1 0 15,-2 1-8-15,-1 0 9 0,-1 2-6 0,-2 0 2 16,0 0 0-16,-2 0-7 0,-2 2-4 0,-2 0 3 16,0 1 0-16,-2-1-1 0,-2 0 9 0,-2 1 4 15,-1-2 0-15,2-2 3 0,-1-1 3 0,2-1-1 16,-1 2-1-16,1-2-5 0,1-1-2 0,-1-1-9 16,4 0 2-16,-1 0-17 0,4-2 1 0,0-1 2 15,0 0-8-15,0 0 2 0,0 0-6 0,0 0 1 0,14-1 1 16,-4-1-5-16,0 0 4 0,1 2 2 15,2 0 0-15,-2 1-4 0,3 0 5 0,-4 2-4 0,1-1 1 16,-1 1 0-16,-3 2 4 0,3 2-2 0,-4-1 4 16,-1 2-1-16,2 2 4 0,-7 3 1 0,3-5 2 15,-6 5-1-15,1-1 4 0,-3 0 9 0,-2-1-1 16,-3 1-4-16,3 0 4 0,-4 0-6 0,0-5 6 16,0 1-2-16,-1-3-12 0,4 1-10 0,-2-4-18 15,3-1-13-15,-3 0-39 0,3-3-36 0,0-2-48 0,1-3-63 16,1-3-44-16,-1-1-304 0,6-1-612 15,0-2 271-15</inkml:trace>
  <inkml:trace contextRef="#ctx0" brushRef="#br0" timeOffset="13084.25">19158 7808 55 0,'-4'-1'201'16,"4"1"-18"-16,0 0-14 0,0 0-16 0,0 0-7 0,0 0-8 15,0 0-8-15,0 0-2 0,0 0-7 0,0 0-8 16,18 0-12-16,-15 1-11 0,4 1-8 0,0-1-8 16,0 0-9-16,0 1-5 0,-1-2-15 0,4 0-10 15,-4 0-18-15,2 0-11 0,-1 0-18 0,1 0-18 16,-2 0-19-16,0-2-17 0,-1 0-22 0,-2 0-21 16,1 1-21-16,-1-1-21 0,0 1-96 0,-3 1-266 15,0-5 118-15</inkml:trace>
  <inkml:trace contextRef="#ctx0" brushRef="#br0" timeOffset="13296.45">19227 7743 143 0,'0'0'166'0,"0"0"0"16,0 0-2-16,0 0-10 0,0 0-4 0,0 0-14 16,0 0-5-16,0 0-10 0,0 0 0 0,6 8-6 15,-5-4-4-15,1 4 0 0,-1 0-2 0,2 3-3 0,-3 2-3 16,1-1 0-16,1 3-6 0,-2-2-2 15,1 1-7-15,-1-2-8 0,0 0-7 0,0-2-8 16,0-2-8-16,0-1-15 0,3 1-19 0,-3-3-26 0,1 3-28 16,1-6-32-16,-1 4-32 0,1-3-40 0,0-2-46 15,1 0-50-15,0 0-118 0,-3-1-378 0,9 0 168 16</inkml:trace>
  <inkml:trace contextRef="#ctx0" brushRef="#br0" timeOffset="14367.13">19503 7624 187 0,'0'0'212'0,"0"0"-8"0,0 0-19 0,0 0-14 15,0 0-11-15,0 0-7 0,0 0-3 0,0 0-4 16,0 0-9-16,0 0-2 0,10-3-5 0,-3 3-10 16,0-1-8-16,2 1-6 0,-1-1-7 0,1 1-3 15,1-1-8-15,1 1-11 0,0-2-9 0,3 1-7 0,-1 0-3 16,2 1-7-16,2-2-5 0,4-1-10 16,-8 1-10-16,5 0-16 0,2 1-17 0,1 0-23 15,-7 1-20-15,0-1-24 0,-1 1-27 0,-3 1-29 0,-2 1-19 16,-2 1-44-16,-2 1-189 0,-2 2-413 15,-1 1 182-15</inkml:trace>
  <inkml:trace contextRef="#ctx0" brushRef="#br0" timeOffset="14736.18">19674 7911 178 0,'-3'6'298'0,"0"-3"-2"0,0-2-4 16,3 2-4-16,-4 1-5 0,4-1-12 0,0-3-13 15,-3 2-20-15,3-2-27 0,-2 1-12 0,2-1-21 0,0 0-15 16,0 0-22-16,0 0-11 0,5-7-9 0,-2 2-14 16,1-1-23-16,-1-1-22 0,4-4-14 0,0 2-9 15,0-2-16-15,3 0-5 0,-3-1-16 0,3-4 2 16,-2 5 5-16,4-5-7 0,-4 4-13 0,3 0-3 16,-4 2 4-16,-1 2-2 0,0 2-2 0,-1-1 3 15,0 2 9-15,-3 1-10 0,1 2 8 0,1 1-3 16,-4 1 4-16,5 1-5 0,-4 3 5 0,3 1 2 0,-1 3-2 15,1 0 12-15,-1 1-11 0,1 4 2 16,-1-1 2-16,-3 1 0 0,4 0-1 0,-1 0 6 0,1-1 9 16,-1 0 3-16,3 1-10 0,-5-1 3 0,2-4-1 15,0 1 0-15,0 1 0 0,-2-2 2 0,3-1 2 16,-1 1-7-16,-1-3-10 0,0-1-7 0,-2-1-13 16,3 0-10-16,-3-1-15 0,2 1-24 0,-2-1-23 15,0-2-28-15,0 0-33 0,0 0-25 0,0 0-37 16,0 0-27-16,-9-6-33 0,6 3-140 0,-5 1-452 15,2-2 200-15</inkml:trace>
  <inkml:trace contextRef="#ctx0" brushRef="#br0" timeOffset="14878.8">19744 7873 156 0,'0'0'258'0,"0"0"9"0,-3-2 4 0,3 2 6 16,0 0 5-16,0 0-3 0,0 0-7 0,13-1-2 15,-6 1-22-15,0 0-20 0,3 0-15 0,1 0-26 16,3-1-28-16,3-2-43 0,0 1-54 0,4 2-73 15,-7 0-102-15,3-1-148 0,-7 2-266 0,-1-2-571 0,-4 2 253 16</inkml:trace>
  <inkml:trace contextRef="#ctx0" brushRef="#br0" timeOffset="21439.33">18291 10618 34 0,'0'0'188'0,"0"0"-9"16,0 0-5-16,0 0-12 0,0 0-11 0,0 0-7 15,0 0-12-15,-6 6-12 0,5-2-5 0,-1 2-8 16,2 0 0-16,0 3-7 0,0 0 0 0,0 1-13 16,2-1 7-16,-2 5-2 0,1-2-4 0,2 2 3 15,-2-4-3-15,2 2-3 0,-2-3-2 0,1 3-3 16,1-1-3-16,-2-2-5 0,-1 0-1 0,3-3-11 0,-2 2-2 15,-1-1-7-15,0-2-2 0,0 0-5 16,2 0-6-16,-2-1-9 0,1 0-1 0,-1-1-11 16,0 1-14-16,0-2-19 0,0-2-18 0,0 4-19 0,0-4-30 15,0 0-22-15,0 0-40 0,0 0-20 0,0 0-62 16,0 0-168-16,3-11-429 0,-3 7 190 0</inkml:trace>
  <inkml:trace contextRef="#ctx0" brushRef="#br0" timeOffset="21951.73">18213 10716 219 0,'0'0'228'0,"0"3"0"15,0-3-6-15,0 0-10 0,0 4-12 0,0-4-12 16,6 3-13-16,-5-2-9 0,2 2-8 0,4-2-9 16,-1 2-9-16,2-1-16 0,2-2-14 0,3 3-6 15,1-3-11-15,6 0-9 0,2 0-17 0,1-1-26 16,-1 1-29-16,1-2-42 0,-2 2-57 0,-6 0-70 16,1 0-106-16,-4 0-135 0,-2 0-430 0,-4 0 191 0</inkml:trace>
  <inkml:trace contextRef="#ctx0" brushRef="#br0" timeOffset="22861.1">17819 10632 40 0,'0'0'191'0,"0"0"-6"0,0 0-13 0,0 0-9 15,-9-5-6-15,8 1-3 0,0 1-4 0,-1-1-5 16,1 0-4-16,-2 0-6 0,1-1-13 0,-2-2-6 0,1 1-5 16,2 1-11-16,-2-3-8 0,-1 1-1 0,1 0-3 15,-1 0-2-15,0 2-6 0,-1-3 0 0,0 3 1 16,-1 3-6-16,2 0-5 0,-3 0 8 0,-3 2-10 15,3 4-4-15,0 0-2 0,-3 7-6 0,0-1 0 16,-4 8 0-16,2 0 7 0,2 2 1 0,0 2-13 16,3 2 14-16,1-1-2 0,2 0 1 0,3-1 18 15,3 1 2-15,1-1 1 0,3-3 2 0,1 2 8 16,1-3-2-16,4-2 0 0,0-5-5 0,2 1-5 16,3 1-9-16,4-3-11 0,-1-4-10 0,5-3-18 15,2-2-30-15,-3-2-26 0,4-1-57 0,-1-3-69 0,-2-1-103 16,-1-1-139-16,-4-5-240 0,-2 1-680 0,-8 4 301 15</inkml:trace>
  <inkml:trace contextRef="#ctx0" brushRef="#br0" timeOffset="23909.3">18606 10522 24 0,'0'0'231'0,"-8"0"-4"0,5-1-4 0,3 1-11 15,-6-2-17-15,6 2-14 0,0 0-12 0,-4 0-12 16,4 0-6-16,0 0-9 0,0 0 2 0,0 0-1 16,0 0-5-16,16-1-9 0,-7 0-8 0,0 0-9 15,5 0-4-15,0 1-6 0,2 0-13 0,6 0-11 0,-8-1-6 16,10 1-5-16,-1-1-12 0,-1-1-14 0,-1 2-24 15,-4-1-15-15,4 2-26 0,-4-1-30 0,-3 2-39 16,-1-1-43-16,-3 0-38 0,-2 1-55 0,-2 2-208 16,-2-2-474-16,0 1 211 0</inkml:trace>
  <inkml:trace contextRef="#ctx0" brushRef="#br0" timeOffset="25452.8">18746 10826 18 0,'-3'2'195'0,"1"1"-6"15,-2-1-9-15,4-2-2 0,-3 3-11 0,1-1-10 16,2-2-9-16,-2 1-6 0,2-1-3 0,-3 3-2 15,3-3-7-15,0 0-2 0,0 0 2 0,0 0-7 16,0 0-1-16,0 0-7 0,0 0-5 0,0 0-7 16,0 0-9-16,0 0-3 0,0-8-7 0,0 3-10 15,2 2-6-15,-1-2-7 0,1 0-5 0,0-1-8 0,-2-2-7 16,3-1-3-16,1 0-10 0,-1 1-3 0,0-2-2 16,3 0-4-16,-2 1-4 0,0 0 0 0,0 1-2 15,1 1 0-15,-1 0-5 0,-1 0-1 0,-1 3-2 16,1 0 3-16,0 1-2 0,-2-3-1 0,2 6-1 15,0-3 4-15,-3-1 6 0,3 2 2 0,-3-1 4 16,0 3 1-16,1-3-2 0,-1 1 3 0,0 2 2 16,3-6-3-16,-1 4-4 0,-2 2-7 0,1-3 1 15,-1 3 7-15,0-3-5 0,1 0-3 0,-1-1-1 0,2 0-5 16,-1 1 3-16,1 0-5 0,0 0 3 16,-2-1-1-16,0 2 0 0,3-1 0 0,-3 1 0 0,0 2 1 15,2-5-1-15,-1 2-1 0,-1 3 2 0,0 0-2 16,1-3-1-16,-1 3-2 0,0 0 1 0,0 0 1 15,0-3 4-15,0 3 3 0,0 0 0 0,0 0-6 16,0 0 2-16,0 0 1 0,0 0 2 0,0 0-1 16,0 0 0-16,0 0 1 0,0 0 1 0,0 0-4 15,0 0-1-15,0 0 1 0,0 0 2 0,0 0-5 16,0 0 4-16,0 0-3 0,0 0 3 0,0 0-1 16,0 0 0-16,0 0 0 0,0 0-8 0,0 0 9 15,0 0-1-15,0 0-1 0,0 0-5 0,0 0 6 16,0 0-2-16,0 0-3 0,0 0 3 0,0 0-2 0,0 0 2 15,0 0 2-15,0 0 1 0,-9 1 2 0,9-1-1 16,0 0 4-16,0 0 0 0,0 0 2 0,0 0 0 16,0 0 3-16,0 0-2 0,0 0 0 0,0 0 0 15,0 0-1-15,0 0-1 0,0 0-2 0,0 0 0 16,0 0 1-16,0 0-7 0,0 0 6 0,0 0-5 16,0 0-6-16,0 0 8 0,0 0-3 0,0 0-2 15,0 0 7-15,0 0-9 0,0 0 5 0,0 0-6 0,0 0 8 16,0 0-4-16,0 0 1 0,0 0 3 0,0 0-8 15,0 0 5-15,0 0-2 0,0 0 1 0,0 0 2 16,0 0-7-16,0 0 6 0,-5-2 1 0,5 2-4 16,0 0 4-16,0 0-7 0,0 0 6 0,0 0 0 15,0 0-3-15,0 0-6 0,-4-1 4 0,4 1 3 16,0 0 0-16,0 0-2 0,0 0 2 0,0 0-6 16,0 0 0-16,0 0 3 0,0 0 4 0,0 0-2 15,0 0-5-15,0 0 5 0,0 0 2 0,0 0 0 16,0 0-10-16,0 0 6 0,0 0 0 0,0 0 2 15,-1-2-1-15,1 2-1 0,0 0 4 0,0 0-4 0,0 0 4 16,0 0-4-16,0 0 2 0,0 0 0 0,0 0-4 16,0 0-2-16,0 0 5 0,0 0 2 0,0 0-3 15,0 0-2-15,0 0 5 0,0 0-2 0,0 0 1 16,0 0 2-16,0 0-5 0,0 0 4 0,0 0-4 16,0 0 3-16,0 0 1 0,0 0-5 0,0 0-2 15,0 0 10-15,0 0-3 0,0 0-4 0,0 0 1 16,0 0 1-16,0 0-1 0,0 0-2 0,0 0 3 15,0 0 3-15,0 0-6 0,0 0 6 0,0 0-7 0,0 0-4 16,0 0 10-16,0 0-11 0,0 0 5 16,0 0-1-16,0 0 7 0,10-2-4 0,-10 2 1 0,2-2-1 15,-2 2 5-15,0 0-6 0,0 0 4 0,5-1-11 16,-5 1 1-16,1-2 10 0,-1 2-2 0,0 0 1 16,0 0-3-16,0 0 4 0,4-1 2 0,-4 1 2 15,0 0-8-15,0 0 6 0,0 0-10 0,0 0 6 16,0 0-2-16,4-1 1 0,-4 1 5 0,0 0-7 15,0 0 7-15,5-1 0 0,-5 1-2 0,5-2 0 16,-5 2-5-16,3-1 4 0,1 0-3 0,-4 1 3 16,6-1 4-16,-2 0-7 0,-4 1 4 0,7-1 3 0,-7 1-3 15,7 0 1-15,-7 0-5 0,7-1 3 0,-7 1 2 16,3 2-2-16,-3-2 5 0,0 0-3 0,3 2-2 16,0 0 1-16,-3 1 7 0,1 0-2 0,-1 1-3 15,-1 0-5-15,-2 0 9 0,3 0 4 0,0 1-2 16,-3-1 1-16,2 0-2 0,-2 1 2 0,0-1 2 15,0 1-1-15,-1-2-6 0,1 3 4 0,2-2 5 16,-2-2-2-16,0 2-4 0,-1 2 2 0,1-3-3 16,0 0 2-16,-1 0 6 0,1 1-8 0,1-1 6 15,-3-1-9-15,1 2 5 0,1-1 0 0,0 0-3 16,1-2-1-16,-1 1 6 0,1 0-8 0,-2 0 14 0,4-2-2 16,-1 1-16-16,1-1 4 0,-6 2-1 0,6-2 7 15,0 0-2-15,0 0-4 0,0 0 9 0,-6-1-14 16,6 1 3-16,0 0 7 0,0 0-12 0,0-5 3 15,0 5-8-15,3-4 10 0,0 1 0 0,0 1-6 16,-2-1 2-16,4 1 1 0,-1 0 0 0,-1-1 4 16,2 1-2-16,2-1-3 0,-4 1-2 0,6-1-4 15,-4 3-5-15,5 0 7 0,-3 0-5 0,0 0-5 16,3 0 0-16,-3 2 9 0,0 0-2 0,0 0 0 16,0 2 4-16,0 0-8 0,-1-1 8 0,-2 1 6 15,0 0 0-15,-1 1 0 0,0 1-4 0,-2-1-3 0,-1 2 24 16,-1-1-11-16,-2 2 10 0,-1-1-5 0,-2 1 2 15,1-1 4-15,-2 1-1 0,-3-1 1 0,0 1-6 16,-3-3 3-16,3 0 3 0,-1 0-10 0,1-3-3 16,0 0-10-16,-1-1-18 0,1 1-13 0,0-2-25 15,3-2-20-15,-1 1-30 0,1-2-27 0,1-3-22 16,3 1-20-16,1-4-21 0,3 2-23 0,2-5-26 16,1 0-39-16,3 2-162 0,1 0-489 0,4 0 217 15</inkml:trace>
  <inkml:trace contextRef="#ctx0" brushRef="#br0" timeOffset="25764.91">19274 10585 47 0,'0'0'275'16,"-6"1"-11"-16,6-1-9 0,-5 0-15 0,5 0-20 16,0 0-23-16,0 0-19 0,0 0-19 0,0 0-11 15,0 0-14-15,0 0-15 0,0 0-13 0,0 0-8 0,18 1-8 16,-10 1-10-16,-1-2-13 0,3 0-8 0,-1-1-11 16,-1 0-15-16,1 1-15 0,-1-1-9 0,-1 0-18 15,0 1-15-15,-1 0-17 0,-1 0-14 0,-5 0-19 16,7-2-16-16,-4 2-14 0,-1-4-15 0,-2 4-11 15,1-3-17-15,2 1-4 0,-3 2-9 0,-3-6-9 16,0 4-94-16,2-1-282 0,-2 0 124 0</inkml:trace>
  <inkml:trace contextRef="#ctx0" brushRef="#br0" timeOffset="25937.57">19358 10548 782 0,'-4'-5'0'0,"0"3"21"15,1-1 20-15,0 1 4 0,-1-2 23 0,1 1 8 0,0 2 11 16,3 1 12-16,-4-4 5 0,4 2 2 16,0 2-1-16,0 0 2 0,-5-1 3 0,5 1 3 0,0 0 3 15,-2 7 4-15,2-3-5 0,0 2-2 0,0 3 3 16,0-1-2-16,-3 6-4 0,3 6-3 0,-3-2-8 15,2 2-8-15,-2-1-7 0,-1 0-8 0,1 1-6 16,0-2-8-16,1-3-3 0,0-2-9 0,-1 0-11 16,1 0-12-16,0 0-15 0,-1-5-22 0,3 2-30 15,-1-3-33-15,1 0-43 0,0-3-35 0,1 1-44 16,1-4-43-16,-1 0-200 0,-1-1-473 0,9 0 211 16</inkml:trace>
  <inkml:trace contextRef="#ctx0" brushRef="#br0" timeOffset="26281.38">19556 10744 270 0,'0'0'276'0,"0"0"-16"16,1-6-19-16,0 3-19 0,-1-2-19 0,3 1-20 16,-1-3-18-16,0-3-21 0,3 2-14 0,0-3-15 15,2-2-18-15,-1-1-10 0,2-3-17 0,1-2-19 16,-1 2-6-16,1 0-11 0,-1 0-13 0,2-1-3 0,-4 7-2 15,-1-2 0-15,2 1-7 0,0 1-5 0,-4 4 8 16,0 1-4-16,1 2 0 0,-1 0 7 0,0 1 4 16,-2 3 2-16,-1 0 3 0,3 7 4 0,-3 0 2 15,4 3-2-15,-4 4-2 0,3 0 0 0,-3 7 4 16,4 2-3-16,-2-1 6 0,2 0 1 0,-3 0-1 16,4 2 4-16,0-2 1 0,-2-1 0 0,1-1-1 15,-1-5-4-15,0-1-10 0,1-1 4 0,0 0 0 16,-2-2-10-16,-1-3-6 0,3 0-15 0,-1-3-10 15,-4 1-16-15,4-2-16 0,-2-1-22 0,0-1-23 16,-1-2-33-16,0 0-14 0,0 0-27 0,0 0-33 16,-4-10-33-16,0 5-146 0,1 0-407 0,-2-2 180 0</inkml:trace>
  <inkml:trace contextRef="#ctx0" brushRef="#br0" timeOffset="26423.46">19612 10705 98 0,'0'0'230'0,"-3"-2"-3"0,3 2 8 0,0 0 3 0,0 0 3 15,0 0-3-15,11-1-17 0,-2 0-4 0,-1-1-13 16,6 1-22-16,0-2-12 0,9 0-18 0,-3 1-40 16,-1-3-45-16,2 3-53 0,-6 1-82 0,-7 0-86 15,0 0-284-15,-2 2-474 0,-4 1 210 0</inkml:trace>
  <inkml:trace contextRef="#ctx0" brushRef="#br0" timeOffset="28002.9">17493 11325 76 0,'0'0'230'0,"0"0"0"16,0 0-2-16,0 0-4 0,0 0-7 0,0 0-9 16,15-3-6-16,-15 3-9 0,11 0-10 0,-6 0-15 15,5 0-13-15,-3 1-9 0,3 1-11 0,0-1-14 16,4 2-17-16,0 1-7 0,2 0-11 0,5 2-5 16,0-3-16-16,-6 1-7 0,9-1-5 0,-1-2-17 0,1 2-18 15,-2-2-22-15,1-1-21 0,-8 1-19 16,2 0-24-16,-4 1-31 0,3-2-39 0,-7 1-31 0,-2 0-40 15,-1 2-45-15,-5-1-130 0,2 1-416 0,-7 2 184 16</inkml:trace>
  <inkml:trace contextRef="#ctx0" brushRef="#br0" timeOffset="28454.87">17727 11626 186 0,'-1'3'234'0,"1"-3"-14"15,-3 3-19-15,3-3-19 0,0 0-15 0,0 0-18 16,0 0-14-16,0 0-15 0,0 0-11 0,0 0-13 16,0 0-6-16,0 0-13 0,0 0-10 15,0 0-4-15,0 0-8 0,0 0-5 0,0 0-5 0,7-10 0 16,-4 8-5-16,-3 2-5 0,0-6-2 0,1 4-8 15,-5-3 1-15,4 1-1 0,-3-2 0 0,2 2 0 16,-5-2 3-16,3-1-4 0,-4 0 4 0,0 2 0 16,3-1-1-16,-3 1 0 0,-1 1-1 0,1-1 1 15,-2 2 2-15,1 1-3 0,-1 1-1 0,-1 1-6 16,2 2 0-16,-2-1 0 0,2 5 4 0,-1-2-3 16,2 2 1-16,0 1 1 0,0 2 3 0,0 1 0 15,1 0 8-15,2-1 7 0,1 5 8 0,3-2 6 0,-1 1 5 16,-2-2 8-16,6 3 3 0,-2-1 4 0,2 0 4 15,1-2-8-15,-1 0 4 0,4 0-1 16,-1-1-6-16,2 0-2 0,-2-2-8 0,2-3-1 0,1 1 0 16,-1-1-2-16,5-3-12 0,1 1-1 0,-1-5-7 15,2-1-11-15,6-4-10 0,-4 0-17 0,4-3-27 16,2-1-32-16,-3 0-40 0,-1 0-42 0,0 0-66 16,-4-1-67-16,-4 3-293 0,-5 2-620 0,1-1 275 15</inkml:trace>
  <inkml:trace contextRef="#ctx0" brushRef="#br0" timeOffset="29656.82">17640 11478 115 0,'1'-7'146'0,"2"-1"-10"0,3-3-3 16,-3 4 4-16,2 0 0 0,1 0 0 0,-2 1-3 15,3-1-8-15,-3 1-1 0,3 0-1 0,-2 2-2 16,0-1-5-16,-2 3-10 0,1-2 4 0,-1 2 9 0,0 0 2 15,-3 2 5-15,0 0-5 0,0 0-10 0,0 0-5 16,-13 8-4-16,3 1-5 0,-5-1-2 0,-5 5-9 16,-1 1-2-16,-3 0-3 0,0 1-5 0,-1-2-3 15,-9 7 5-15,10-5-6 0,2-2-8 0,2-2 5 16,1 3-4-16,3-3-10 0,4-4-4 0,5-1-10 16,0-2-6-16,3-1-5 0,1 2-7 0,3-2-4 15,3-1-18-15,4-2 12 0,0 0-3 0,6-6-6 16,9 0-2-16,1 0 1 0,2-3-6 0,-1-3-2 15,4 5 2-15,-1-4-1 0,1 2 0 0,-4-1 6 16,0 2-3-16,-4 1-2 0,-5 1 7 0,-3 4-5 16,-4 0 11-16,-1 1 9 0,-3-2 3 0,-1 3 5 15,-3 0 9-15,0 6-3 0,-7 1-1 0,0 2-2 0,-6 2 11 16,-4 6-14-16,-2 1 12 0,-1 1 8 0,-1-1-23 16,0-1 0-16,1 0 2 0,0 1-2 15,2-3-5-15,5-1 3 0,2-3-12 0,3-2 2 0,2-2-10 16,3-2-9-16,3-1-14 0,2 1 3 0,2-1-11 15,4-2-3-15,2-1 2 0,4-2-2 0,7-2 4 16,3-4 1-16,0 0-7 0,3-2 9 0,0 1-4 16,2-1 4-16,-2 2 3 0,-3-1 3 0,-3 0-1 15,-5 4 6-15,-4-1 3 0,-2 3 9 0,-1-1 15 16,-5 3 14-16,-1 0 6 0,-3 0-2 0,0 0 12 16,-9 13 2-16,-1-4-3 0,-5 5 11 0,-2 3 11 15,0-1 2-15,0 1 1 0,0 0-4 0,3 0-10 0,0-1-6 16,4-4-6-16,3 0-13 0,2-3-11 0,2-1-22 15,3 0-29-15,0-1-17 0,4-2-24 16,-3 0-25-16,5-2-37 0,-2-1-40 0,6 0-31 0,1-4-45 16,6-1-41-16,-3-2-296 0,2-1-638 0,4-3 283 15</inkml:trace>
  <inkml:trace contextRef="#ctx0" brushRef="#br0" timeOffset="30234.6">18313 11561 99 0,'3'-8'165'0,"1"0"1"0,-1 0 2 15,-3-1-4-15,1 0-4 0,-1-2-4 0,0-1-1 16,-1 3-3-16,0 1-6 0,-1-1-4 0,-2 1-2 16,0 2-5-16,-2 0-3 0,-1 1-7 0,-1 2-6 15,-1 1-6-15,-1 3-11 0,-4 0-7 0,2 3-5 16,-4 3 6-16,-1 4-4 0,-3 3-5 0,6 1-3 15,2 0-8-15,-2 5-3 0,2-3-2 0,1 1-1 16,4 2-7-16,1-1 3 0,-1-1-8 0,6 1 0 16,-2-1 7-16,5-2 3 0,0-2-1 0,4 0 4 15,-2-1-6-15,5 0-2 0,-1-2-9 0,3-1-1 16,2-1-6-16,1-3-8 0,0 0-9 0,3-2 7 0,4-1-18 16,0-4-8-16,2-1-19 0,-1-4-28 0,1 0-27 15,2-1-38-15,-5-1-54 0,1-2-59 0,-1 0-72 16,-2 0-288-16,-5 2-623 0,-3-1 276 0</inkml:trace>
  <inkml:trace contextRef="#ctx0" brushRef="#br0" timeOffset="30529.6">18672 11596 185 0,'-4'-1'307'16,"1"0"-12"-16,3 1-12 0,-7-1-19 0,7 1-27 15,-3-1-24-15,3 1-23 0,0 0-15 0,0-4-16 0,0 4-14 16,0 0-15-16,10 0-8 0,-5-1-11 0,2 1-13 16,1-2-7-16,-1 2-13 0,4 0-6 15,-4-1-7-15,2 2-11 0,-1-1-4 0,2 0-4 0,-6 0-9 16,2 2-13-16,1-2-8 0,-3 0-17 0,-4 0-13 15,10 0-19-15,-10 0-19 0,4 0-22 0,-4 0-18 16,3-2-30-16,-3 2-34 0,0 0-35 0,3-2-40 16,-3 2-183-16,-3-5-448 0,0 3 199 0</inkml:trace>
  <inkml:trace contextRef="#ctx0" brushRef="#br0" timeOffset="30716.41">18744 11521 121 0,'0'0'214'16,"0"0"-11"-16,-3-1-7 0,3 1-4 0,0 0-9 0,0 0-4 15,0 0-6-15,0 0 0 0,0 0-13 0,0 0-8 16,-4 7-9-16,6-4-6 0,0 3-7 0,-2 1-9 16,2 3-9-16,-1 1-7 0,2 2-3 0,-3-1-4 15,3 2-13-15,-2 1-4 0,-1-1-9 0,-1 0-9 16,1 0-12-16,0-1-20 0,0 0-28 0,0-2-26 16,-2 2-42-16,2-1-53 0,2-3-80 0,-1-2-89 15,-1 1-145-15,3-2-467 0,-2 0 206 0</inkml:trace>
  <inkml:trace contextRef="#ctx0" brushRef="#br0" timeOffset="31567.07">19009 11375 152 0,'0'0'225'0,"0"0"0"0,0 0-3 0,0 0-3 0,0 0-14 16,0 17-1-16,0-10-13 0,0 3-9 0,-3 4-6 15,3 0-9-15,-3 1-14 0,1 3-8 0,0 1-11 16,-1 0-14-16,-1 0-13 0,1-1-11 0,0-4-5 15,2 0-8-15,0 0-8 0,-1-2-12 0,-1 1-2 16,2-3-12-16,0-2-10 0,-1 1-13 0,2-1-15 16,-1-4-17-16,1-1-19 0,1 2-29 0,-1-5-19 15,0 1-17-15,0-1-21 0,0 0-25 0,4-12-25 16,-1 3-6-16,0-3-21 0,1-2-14 0,-1 0 4 0,-3-7 6 16,2-1 12-16,-2 2 17 0,2-1 27 0,-4-1 33 15,-1 0 23-15,1 2 38 0,-2 6 25 16,1-6 25-16,-1 6 15 0,3 0 26 0,-1 3 20 0,-1 3 21 15,3 1 12-15,0 2 3 0,-2 0-6 0,0 1-7 16,2 0-5-16,0 4-5 0,0-4-6 0,2 2-3 16,-2 2-9-16,8-2-4 0,-2 2-7 0,2 0-5 15,3 2-1-15,5-1-5 0,-1 1-9 0,1-1-3 16,5 1-1-16,-1 1-1 0,-5-1-5 0,2 1-4 16,-1-2-5-16,-4 3-9 0,2 0-4 0,-7-2 2 15,0 1-1-15,-1-1-2 0,-2-1 2 0,-1 3-1 16,-3-1 3-16,0 0 3 0,-3 0 0 0,-1 0 2 0,-3 2-2 15,-3-1 4-15,0 3-1 0,-2-2-3 16,0 0 2-16,3 0-1 0,0 0-1 0,1 0-1 16,3-3-3-16,0 2-5 0,2 0-2 0,0-2-5 0,3 1 0 15,0-3 2-15,4 4-6 0,-1 1-1 0,3-4-1 16,2 2-5-16,1 1 6 0,3 1 4 0,1 0-1 16,-2-1-1-16,3 1 4 0,-4 1-1 0,4 0 7 15,-1 1 1-15,-3 2 3 0,-2-1 4 0,-2-1 6 16,2 2 5-16,-2 2 8 0,-2-1 11 0,0 1 16 15,-1 0 15-15,-3-2 21 0,0 4 13 0,-3-2 5 16,-1-3 16-16,0 1-12 0,-3 2-8 0,0-2-7 16,-3 0-2-16,3-4-12 0,0 0-10 0,0-2-18 0,1-1-17 15,2-1-37-15,-3-1-38 0,7 0-50 0,-7-5-63 16,4-2-78-16,3-1-72 0,0-1-191 16,3-4-532-16,1 0 235 0</inkml:trace>
  <inkml:trace contextRef="#ctx0" brushRef="#br0" timeOffset="31804.48">19461 11501 219 0,'0'0'220'0,"-1"2"-17"0,1-2-15 0,1 4-16 16,-1-4-9-16,6 0-16 0,-1 0-13 0,0 0-14 15,-5 0-11-15,12 1-13 0,-2-1-12 0,-3 0-17 16,3 0-21-16,-3-1-22 0,0 1-23 0,3-3-20 0,-3 1-20 16,2-1-25-16,-1 0-17 0,-1 0-28 0,-3 0-22 15,0-1-23-15,1 2-79 0,-2-2-253 16,-1 0 113-16</inkml:trace>
  <inkml:trace contextRef="#ctx0" brushRef="#br0" timeOffset="31995.16">19561 11429 135 0,'0'0'237'0,"0"4"-7"16,0 0-1-16,-1-1-12 0,1 1-13 0,1 0-14 15,-1 1-16-15,0 1-15 0,0-1-14 0,2 2-12 16,-2-2-13-16,2 0-14 0,-2 2-13 0,0 3-7 0,0-1-10 16,3 0-6-16,-3 5-13 0,2-2-7 0,-4-1-20 15,2-1-25-15,-3 2-22 0,3-2-28 16,-2 1-35-16,0-2-36 0,4-2-40 0,-1-1-45 0,0-1-155 15,-1 2-385-15,2-3 171 0</inkml:trace>
  <inkml:trace contextRef="#ctx0" brushRef="#br0" timeOffset="32294.49">19743 11559 182 0,'5'-11'177'15,"0"0"-21"-15,0-2-13 0,2-5-16 0,-1 5-18 0,4-4-14 16,-2-1-10-16,-1 1-18 0,3-1-16 0,-3 0-10 16,3 6-10-16,-3-1 0 0,3 3-6 15,-6 2-1-15,5 1-5 0,-2 2 7 0,-2 0 7 0,0 2 5 16,-1 2 9-16,-1 0 3 0,-3 1 12 0,0 0 5 16,7 5 8-16,-6 2-6 0,-1 0-1 0,0 2 2 15,2 5-1-15,-1 6-3 0,-1-2 0 0,-1 0-2 16,1 3-6-16,-2-2 4 0,2 0-8 0,3 2-3 15,-3-2-3-15,1-5-8 0,-1 1-4 0,0-1 0 16,2-1-8-16,-1 1-12 0,1-3-15 0,0-3-16 16,-2 0-22-16,0-1-33 0,2-1-32 0,-1-2-48 15,1-1-45-15,-2-1-154 0,0-2-379 0,0 0 168 16</inkml:trace>
  <inkml:trace contextRef="#ctx0" brushRef="#br0" timeOffset="32434.78">19844 11537 271 0,'0'0'307'16,"0"0"-24"-16,0 0-26 0,0 0-22 0,0 0-32 15,19-1-48-15,-4-4-65 0,6 0-87 0,7-4-129 16,-1 2-154-16,11-4-303 0,-10 4 134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8:18:36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4784 3075 178 0,'7'1'214'0,"0"-1"-2"15,3-1-11-15,0 3-3 0,4 0-10 0,3-1-9 16,-3 0-6-16,9-1-10 0,-2-1-5 0,1-1-8 16,-2 0-10-16,4 0-16 0,-3 0-8 0,3-1-10 0,-3 1-11 15,-4 0-8-15,4-2-4 0,0 2-10 0,-7 0-8 16,2-1 3-16,-1 1-14 0,2 2 1 16,-7-2-10-16,4 1-6 0,-4 0-2 0,-1 0-7 0,-1 1 3 15,2 0-5-15,-3 1 4 0,-1-1 1 0,-1 0 0 16,-2 1 11-16,-3-1-1 0,7 0 14 0,-7 0-7 15,6 1 0-15,-6-1-2 0,4 0-2 0,-4 0 1 16,4 1-16-16,-4-1 5 0,0 0-10 0,0 0 14 16,0 0-11-16,4 1-5 0,-4-1-11 0,0 0-7 0,0 0-3 15,0 0-9-15,3-3-13 0,-3 3-14 16,0 0-21-16,0 0-20 0,0 0-23 0,0 0-28 16,0 0-32-16,3 5-36 0,-3-5-45 0,0 0-38 0,-4 5-177 15,2-1-489-15,-2-1 218 0</inkml:trace>
  <inkml:trace contextRef="#ctx0" brushRef="#br0" timeOffset="573.4">5111 3373 94 0,'0'-3'211'0,"3"-2"-7"0,0 3-15 0,-2 0-9 16,-1-3-8-16,3-1-6 0,-2 3-13 0,-1-1-5 15,2 0-6-15,-1-1-11 0,-2 1-8 0,1 0-6 16,0-1-8-16,-2 0-8 0,2 1-1 0,-2-2 0 15,-1 3 3-15,-2-1 3 0,1 1-4 0,-3 0-6 16,-1 2-6-16,-1 0-10 0,-2 3 3 0,-4 1-5 16,-1 1-1-16,3 2 1 0,-4-1 2 0,-1 7-2 15,1-1-2-15,0 2 5 0,2 1 15 0,6-1-1 16,-2-1 4-16,3 0 1 0,-1 5 4 0,2-6-1 0,3 3 5 16,1 1-1-16,0-1 1 0,-1-1 0 15,3-1 5-15,1 2-11 0,1-2-4 0,3 0-5 0,-1-3-3 16,4 1-8-16,0 1-2 0,2-1-5 0,1-1-8 15,-2-4-3-15,3 2-4 0,2-2-18 0,0-2-19 16,1 0-21-16,1-1-30 0,-4-2-50 0,6-4-55 16,-4 3-80-16,3-2-93 0,-2-1-131 0,-6 0-309 15,2 0-807-15,-2-1 357 0</inkml:trace>
  <inkml:trace contextRef="#ctx0" brushRef="#br0" timeOffset="1189.05">5677 3417 82 0,'0'0'182'0,"0"0"-5"16,0 0-4-16,0 0-3 0,0 0-6 0,0 0-9 16,0 0-5-16,0 0-3 0,0 0-10 0,0 0 4 15,0 0-6-15,0 0 0 0,0 0-4 0,0 0 5 16,0 0-3-16,17 2-8 0,-10-2-8 0,-1 0-2 16,2-1-10-16,2 1-10 0,-1 1-7 0,2 0-12 15,-3-1-2-15,2 0-10 0,0-1-2 0,1 1-5 16,2-2-10-16,-2 0-5 0,-1-1-9 0,0 0-13 0,0 0-11 15,0 0-18-15,-2 0-25 0,-1-1-24 16,-3 0-27-16,2 3-28 0,-2 0-32 0,-1-2-39 16,-1-1-54-16,-1 1-198 0,-1 3-471 0,0 0 209 0</inkml:trace>
  <inkml:trace contextRef="#ctx0" brushRef="#br0" timeOffset="1420.32">5770 3281 165 0,'0'0'263'0,"0"0"-21"15,0 0-19-15,0 0-15 0,0 0-6 16,0 11-2-16,2-2-11 0,-1 0-8 0,0 5-7 16,2 2-11-16,-3 5-7 0,2-4-9 0,-1 5-13 0,2-2-11 15,-3 0-13-15,1-1-16 0,-1 1-8 0,0-5-15 16,0 0-20-16,2 0-39 0,-2-1-36 0,1-3-49 15,-1 2-50-15,2-6-65 0,0 3-70 0,0-5-164 16,-1 2-456-16,2-3 202 0</inkml:trace>
  <inkml:trace contextRef="#ctx0" brushRef="#br0" timeOffset="2082.59">6267 3003 48 0,'0'0'215'0,"6"-4"-6"0,-6 4-2 16,7 0 5-16,0 0-6 0,0 1-17 0,0 0-8 0,3-1-4 15,7 0-11-15,-3 1-8 0,7-2-12 16,2 0-9-16,-1 0-12 0,2-1-8 0,2 1-11 15,0-2-12-15,1-1-7 0,0-1-13 0,-2 1-9 0,-1-1-5 16,0 2-15-16,-3 2-18 0,-7 0-22 0,-1-1-22 16,-2 2-35-16,-5 0-32 0,-2 3-40 0,0-1-60 15,-1 3-27-15,-3-1-187 0,-4 3-430 0,-2 0 190 16</inkml:trace>
  <inkml:trace contextRef="#ctx0" brushRef="#br0" timeOffset="2853.87">6404 3251 12 0,'0'0'185'0,"0"0"-1"16,0 0 3-16,0 0 2 0,0 0 8 0,0 0 4 15,14 8-6-15,-10-2-4 0,-1 4-5 0,0-1-8 16,1 4-7-16,-1 0-8 0,1 3-5 0,-1 2-11 16,1-6-14-16,-4 7-4 0,3-4 1 0,-3 3-4 15,0-3-12-15,0-1-11 0,2-2-6 0,-2 1-9 16,0-1-9-16,-2 1-5 0,2-5-11 0,0 0-13 0,-1-1-1 15,1-1-5-15,-2 2-6 0,2-4-8 0,0 0-12 16,0-1-14-16,0 0-8 0,0-3-14 16,0 4-13-16,0-4-10 0,0 0-15 0,0 0-8 0,0 0-14 15,-4-10-10-15,4 5-13 0,-1-2-12 0,-1 0-5 16,-1-2-7-16,1-6 6 0,-3 3 12 0,1 0-3 16,1-1 10-16,-2-1 12 0,-1 1 8 0,3 1 11 15,-1-2 14-15,0 2 8 0,0 1 16 0,1 0 12 16,1 2 9-16,1 1 3 0,0 1 8 0,-1-1 5 15,2 3 5-15,2 0 3 0,-1 0 3 0,3 1 6 16,-1 1 2-16,4-2-3 0,-1 0 4 0,1 3 2 16,1-1-5-16,1-1-1 0,1 1-2 0,-1 3-1 15,4-3-2-15,1 2 2 0,-4 1-1 0,4-2 3 16,-5 3 5-16,0 0 0 0,0 2 2 0,-1-1 3 16,1 1 6-16,-2 3 2 0,1-2 15 0,-5 1 11 0,1 1 5 15,-4 2 0-15,3 1 16 0,-4-1-4 0,-1 0 0 16,-2 1-5-16,-3 3-5 0,1-2-3 0,-3 0-4 15,-1 0-10-15,-2-1-6 0,4 0 7 0,-2 0-20 16,-1-2-8-16,2-1-7 0,2-1-13 0,0 0-11 16,3-2-8-16,1-1-19 0,-1 0-8 0,3-1-9 15,1-1 7-15,0 0 2 0,0 0 4 0,12-5 3 16,-5 1 4-16,6-3 2 0,4 3 8 0,3-1 3 16,-1 2 9-16,2 0 0 0,-4 1 12 0,-1 2 1 0,-1 2 9 15,-2-1 3-15,1 3 3 0,-4-2 8 16,-3 2 5-16,0 0 7 0,-1 2 5 0,-1 3 14 15,-2-1 8-15,-3 1 14 0,-4 2-2 0,-3 1 19 0,-3 5 4 16,0-5-10-16,-4 2-9 0,-3-1 0 0,-3-2-11 16,2 0-8-16,1-2-12 0,3-3-18 0,0-2-33 15,0-1-28-15,4-2-48 0,0-1-53 0,-1-2-71 16,1-2-85-16,3-1-93 0,0-5-227 0,0-1-651 16,4 2 289-16</inkml:trace>
  <inkml:trace contextRef="#ctx0" brushRef="#br0" timeOffset="3380.68">6983 3320 81 0,'0'0'214'0,"0"0"-11"15,-6-1-12-15,6 1-16 0,0 0-12 16,0 0-12-16,0 0-8 0,0 0 2 0,0 0-1 0,0 0-3 15,17 1 5-15,-7-1-5 0,0 0-6 0,0 2-3 16,1-1-10-16,3 0-8 0,0-1-12 0,0 2-9 16,-1-2-7-16,3 0-8 0,-7 0-6 0,4-2-13 15,-6 2-4-15,4 0-5 0,-5 0-5 0,1 0-10 16,-3-1-11-16,1 1-15 0,-5 0-15 0,5-1-17 16,-5 1-18-16,3-2-26 0,-3 2-33 0,0-4-29 15,0 4-40-15,-3-4-34 0,0 1-216 0,-1 0-453 16,-3 1 201-16</inkml:trace>
  <inkml:trace contextRef="#ctx0" brushRef="#br0" timeOffset="3591.1">7082 3207 140 0,'-2'-2'266'0,"2"2"-12"0,-3-3-13 16,3 3-15-16,0 0-13 0,0 0-16 0,0 0-12 15,0 0-9-15,0 0-4 0,-4 7-10 0,4-1-7 16,2 1-8-16,-1 2-15 0,0 3-8 0,1 7-17 15,-1-4-8-15,3-2-12 0,-4 5-3 0,2 3-15 16,-2-6-4-16,1 5-9 0,-1 1-5 0,-1-2-24 16,-1 2-23-16,2-8-21 0,-2 2-29 0,0-1-41 0,2-2-39 15,0-1-46-15,0-1-45 0,4-2-246 0,-4-1-501 16,3 1 222-16</inkml:trace>
  <inkml:trace contextRef="#ctx0" brushRef="#br0" timeOffset="4091.07">7462 2965 160 0,'0'0'194'16,"-6"-1"-14"-16,2-1-22 0,4 2-6 0,-3-1-8 15,3 1-12-15,0 0 12 0,0 0-7 0,0 0-6 16,10-4 1-16,-3 2 3 0,0 1-3 0,7-1-7 15,0 1-2-15,2 0-6 0,4-2-9 0,1 3-18 16,1 0-8-16,2 0-8 0,-3 0-10 0,5 0-8 16,-4 2-8-16,1-2-26 0,-1 1-36 0,-1-1-39 0,-8-1-44 15,3 3-54-15,-4 0-56 0,-2 1-180 16,-3 1-419-16,0-2 187 0</inkml:trace>
  <inkml:trace contextRef="#ctx0" brushRef="#br0" timeOffset="4516.67">7584 3373 148 0,'-4'5'281'0,"1"3"-14"0,1-4-5 15,0 1-15-15,1-1-17 0,-1 0-16 0,1-2-14 16,0 0-15-16,1-2-12 0,-2 4-15 0,2-4-17 15,-3 2-16-15,3-2-7 0,0 0-12 0,0 0-12 16,0 0-14-16,0 0-1 0,9-10-17 0,-4 3-10 0,2-3-11 16,0-1-17-16,3-1-11 0,-3-1-12 0,3-3-8 15,-3 4-5-15,3-5-1 0,1 0-7 16,-5 3-1-16,2-6 0 0,1 1 1 0,-2 2 5 0,-3 4-1 16,2-1 2-16,-2 3 3 0,0 3 2 0,-1 1 6 15,-1 3 3-15,0-1 4 0,1 1 1 0,-1 1 4 16,-1 2 2-16,-1 1 3 0,0 0 7 0,6 9 0 15,-5-1 2-15,3 0-3 0,-2 4 2 0,0 2-2 16,1 1 2-16,0 4 3 0,-1-3-5 0,3 1 2 16,-1 2 9-16,-2-1-7 0,-1 1 6 0,3-6-4 15,-2 6-4-15,-1-8 1 0,2 2-1 0,-3-1 0 16,4-1-2-16,-4-4-5 0,2 1 0 0,-1-1-9 0,0 0-12 16,2-2-17-16,-3-2-15 0,0 1-26 0,0-2-26 15,0-2-30-15,-3 3-34 0,3-3-32 16,0 0-43-16,0 0-225 0,0 0-493 0,-11-8 218 0</inkml:trace>
  <inkml:trace contextRef="#ctx0" brushRef="#br0" timeOffset="4693.82">7621 3316 264 0,'0'0'307'0,"-6"1"-22"0,6-1-20 15,-1 4-18-15,1-2-18 0,0-2-16 0,4 4-10 16,-1-1-14-16,1-2-10 0,2-1-16 0,2 0-21 0,2-1-13 15,3-1-12-15,2-2-18 0,1 1-29 0,5-1-33 16,0-2-33-16,0-1-51 0,-7 3-47 16,3 0-57-16,0-2-56 0,-3 1-234 0,-4-2-477 0,1 1 211 15</inkml:trace>
  <inkml:trace contextRef="#ctx0" brushRef="#br0" timeOffset="4937.28">8014 2948 250 0,'4'0'280'0,"-4"0"-8"15,10 6-8-15,-3-2 1 0,-1 4-15 0,2 2-8 16,-1 3-3-16,0 6-12 0,2 0-2 0,-1 5-13 16,-5-3-7-16,4 5-8 0,-3-1-6 0,-1 1-12 15,1 0-14-15,-4 1-10 0,3 7-11 0,-3-6-14 0,-3-2-13 16,-1 8-13-16,-3-8-13 0,4 1-20 0,-11 8-27 15,4-11-22-15,-1-1-28 0,-2-2-30 16,-4 1-37-16,-1-3-31 0,-3-2-51 0,-3-1-70 0,0-2-94 16,-14-1-286-16,1-3-653 0,8-5 290 0</inkml:trace>
  <inkml:trace contextRef="#ctx0" brushRef="#br0" timeOffset="5737.64">4455 3006 193 0,'-7'4'234'0,"2"0"2"0,-2 4-10 15,2-1-9-15,-2 4-3 0,0 3-6 0,-5 5-13 16,3 0 2-16,-1 4-5 0,1 2-1 0,-5 9-16 15,7-8-7-15,-3 8-9 0,0 2-14 0,3 0 3 0,3 1-10 16,1-10-13-16,3 8-5 0,0 0-15 0,3-8 0 16,1-1-9-16,3 9-6 0,0-12-13 15,3-1-11-15,-3 1-13 0,6-2-5 0,1 0-20 0,0-3-31 16,3-4-24-16,1 0-38 0,2-1-56 0,1-2-64 16,3-2-93-16,-3 2-301 0,5-2-627 0,-4-3 279 15</inkml:trace>
  <inkml:trace contextRef="#ctx0" brushRef="#br0" timeOffset="8419.08">8803 2838 163 0,'1'-4'214'0,"2"0"-6"0,-2 1 7 16,1 0 1-16,-2 3 6 0,0 0 4 0,3-2 0 15,-3 2-8-15,0 0-8 0,-6 9-11 16,0-2-13-16,-1 2-3 0,0 2-12 0,-4 4-2 0,-2 2-18 15,2 2 6-15,-3 0-12 0,1 0 0 0,-1 0-13 16,0 1-6-16,1 3-8 0,1-3-9 0,-1 3-4 16,2 0-7-16,0 1-1 0,2 0-7 0,2 3 1 15,3-1-8-15,1-2 2 0,0 0-9 0,3 0-3 16,3-1 0-16,0-3-2 0,1 2-3 0,2-8 0 16,2 4-10-16,-1-4 0 0,2-2-9 0,-1 0-1 15,3 0-6-15,-1-3-5 0,0-1-9 0,0-3-16 0,1 0-32 16,-2 0-34-16,1-2-37 0,5-1-50 0,-8 2-55 15,-3-1-66-15,-1 0-76 0,1-2-88 16,-4 0-240-16,0-1-720 0,0 0 318 0</inkml:trace>
  <inkml:trace contextRef="#ctx0" brushRef="#br0" timeOffset="9629.92">9242 2911 162 0,'0'0'209'0,"0"-4"-12"0,0 4 0 0,0 0-14 15,0 0 0-15,0 0-3 0,7-2 3 0,-1 2-6 16,2 0-6-16,1 0-11 0,1 0-9 0,4-3-15 16,0 1-8-16,1 2-11 0,1-2-14 0,6 2-13 15,-2 0-7-15,1 0-8 0,-4-2-16 0,-3 2-5 16,3-2-25-16,-3-1-17 0,-1 2-23 0,0 2-30 16,-4 2-27-16,-2-3-31 0,-1 2-32 0,0 0-38 15,-2 0-45-15,-1 1-171 0,-2 4-416 0,1 0 185 16</inkml:trace>
  <inkml:trace contextRef="#ctx0" brushRef="#br0" timeOffset="9996.04">9469 3183 204 0,'0'0'210'0,"0"0"-14"0,0 0-20 0,0 0-19 0,1-11-10 16,2 6-14-16,-1 1-6 0,-2-2-5 0,1 1-6 16,-1 1 0-16,1-2-7 0,-1 2-3 0,0-1-7 15,-1-1 0-15,0 2-1 0,-1 0 4 0,-1 2 3 16,2-1-3-16,-5 1 0 0,-1 2-2 0,-1 1-3 16,-2 1-7-16,-3 4-2 0,-1 1 4 0,3 4 10 15,-6 2-5-15,7-2-2 0,-4 4-5 0,1 0 10 16,4-3-6-16,-3 4 14 0,5-3-2 0,3 1-2 0,0-1-10 15,0 1 6-15,2-1-8 0,2-1-1 16,0 0 8-16,3-1-8 0,0-3-6 0,3 5 6 0,-1-3-6 16,1-1-7-16,2-1-5 0,2-1-6 0,1 0-3 15,2-4-13-15,3-2-6 0,-1 0-18 0,9-1-24 16,-10 0-33-16,9-2-35 0,-4-3-42 0,-2 0-50 16,-3 2-53-16,-1-2-60 0,0-2-71 0,-5 2-334 15,-1-1-730-15,3 1 324 0</inkml:trace>
  <inkml:trace contextRef="#ctx0" brushRef="#br0" timeOffset="10308.92">9918 3162 71 0,'0'0'278'16,"-5"0"-26"-16,5 0-23 0,0 0-23 0,-6 1-11 16,6-1-15-16,0 0-12 0,0 0-8 0,0 0-7 15,0 0-4-15,13 1 2 0,-9 0-7 0,-4-1-6 16,10 0-1-16,-3 2-9 0,1-2-10 0,-2 2-8 16,0-1-10-16,2-1-10 0,-1 2-8 0,0-1-6 0,2 1-7 15,-1-2-10-15,-1 1-5 0,-1-1-8 16,-1 0-15-16,2 0-6 0,-1 0-23 0,0 0-19 15,-1 0-29-15,-5 0-29 0,5 0-31 0,-5 0-31 0,5-2-38 16,-5 2-28-16,4-2-43 0,-4 2-187 0,0 0-469 16,0 0 208-16</inkml:trace>
  <inkml:trace contextRef="#ctx0" brushRef="#br0" timeOffset="10547.2">9959 3108 239 0,'0'0'249'0,"0"0"-12"16,0 0-11-16,0 0-3 0,0 0 0 0,0 0-5 15,0 9 8-15,3-3-9 0,-2 2-11 0,1 0-4 16,-1 3-7-16,-1 2-18 0,2 0-8 0,-2 1-9 0,0-1-19 16,-2 1-1-16,1 0-18 0,-2 0-15 0,2-3-11 15,-1 1-3-15,-1-2-29 0,3-1-15 0,-1-1-14 16,0-1-24-16,-1 0-31 0,2-2-32 0,-1-1-37 15,1 0-45-15,-2-2-47 0,2 2-61 0,0-4-55 16,0 0-205-16,0 0-543 0,0 0 239 0</inkml:trace>
  <inkml:trace contextRef="#ctx0" brushRef="#br0" timeOffset="11334.44">10480 2997 71 0,'0'0'230'0,"0"0"-2"0,3 0 0 0,-3 0 7 16,0 0-4-16,6 6-1 0,-5 1-11 0,1-1-7 15,-1 3-4-15,2 5-10 0,-2-1-13 0,-1 0-9 16,0 3-9-16,-3-2-4 0,3 6-22 0,-2 3 1 16,-1-4-12-16,0 0-16 0,-1 1-13 0,2-5-5 0,-2 5-15 15,1-6-1-15,1 2-7 0,-3-4-22 0,4-2-12 16,-1 2-19-16,1-4-14 0,0-1-13 0,1-1-15 15,0-2-16-15,-2 0-20 0,2 0-23 0,-1-3-28 16,1-1-27-16,0 0-26 0,0 0-26 0,0 0-19 16,-2-13-7-16,4 6-9 0,-2-3 3 0,1-2 4 15,-1-1 17-15,0-7 20 0,0 1 34 0,0 6 29 16,-1-7 29-16,-1 0 26 0,1 0 40 0,-2-2 20 16,0 7 26-16,2-2 26 0,0 2 15 0,-1 1 19 15,2 2 6-15,-1 2 8 0,-1 3 4 0,2 1 2 16,2-1 8-16,-1 1-1 0,1 2 0 0,0 1-4 15,1-1-4-15,1 0-11 0,2-1-5 0,4 3-11 16,-2-1-5-16,2 1-4 0,3-1-2 0,0 2-5 0,1 0-4 16,-2 1-6-16,-2 1-4 0,4 3-3 0,0 1-2 15,-2-1-5-15,-4 1-4 0,-1 0-7 0,0 1-1 16,0 2 3-16,-3-2 1 0,-1 3-8 0,-1 0 2 16,-2 2 0-16,-2 1 5 0,-2 1 0 0,0-1 6 15,-2 1-3-15,-2-1-2 0,-2-1 1 0,0-1 1 16,0-1-8-16,0 0-1 0,3-2 2 0,-3 0-4 15,-1-3-5-15,8 2 2 0,-4-3 0 0,3-1-8 16,1 1-1-16,0-1-3 0,-1-1-1 0,4-1 1 16,0 0-6-16,0 0 11 0,0 0-9 0,0 0-1 15,0 0 5-15,17-2 2 0,-8 1 11 0,0 0 3 16,1 1-1-16,0-1 9 0,7 1 4 0,-7 1 0 0,-2 1 7 16,1-1 3-16,-1-1-1 0,-1 3 1 0,0 1-1 15,-2 2 2-15,-1-2 4 0,-3 2 12 0,1-1 7 16,-2 5 9-16,-3-1 2 0,0 1 0 0,-6 1 0 15,0 1-9-15,-3-2-11 0,1 0-4 0,-3-1-9 16,4-1-17-16,0-1-14 0,-1-3-33 0,5 0-35 16,-1-3-34-16,3-1-45 0,-2-1-48 0,4-2-58 15,0-2-56-15,-1 0-55 0,6-4-276 0,-1 1-678 16,3-1 300-16</inkml:trace>
  <inkml:trace contextRef="#ctx0" brushRef="#br0" timeOffset="11570.07">10935 3147 289 0,'0'4'369'0,"0"-4"-11"0,0 0-12 0,0 0-34 0,-2 4-23 16,2-4-26-16,1 3-17 0,-1-3-15 0,0 0-15 16,4 1-9-16,0 1-22 0,-4-2-16 0,7 0-20 15,-1-1-15-15,0 1-6 0,2 0-16 0,-1 0-18 16,2 0-18-16,-1 0-20 0,-1 0-25 0,4-1-23 15,-5 1-28-15,5-1-30 0,-4 0-29 0,0 1-30 16,0 0-31-16,-1-1-31 0,-2 1-30 0,-4 0-28 16,7-1-34-16,-7 1-26 0,3-2-165 0,-3 2-490 0,0 0 217 15</inkml:trace>
  <inkml:trace contextRef="#ctx0" brushRef="#br0" timeOffset="11751.56">11038 3081 204 0,'-3'-2'297'0,"3"2"-2"0,0 0-10 0,-4-2-11 0,4 2-17 16,0 0-29-16,0 0-13 0,0 0-18 0,-6 4-20 16,5 1-16-16,1 0-17 0,0 2-10 0,-3 3-11 15,3-1-17-15,-3 3 4 0,2 1-23 0,0 3-11 16,-1-1-20-16,2 3-21 0,-3-4-32 0,3 0-21 16,-4 2-46-16,3-3-49 0,-1 0-42 0,2-3-62 0,0 1-53 15,0-2-169-15,0-1-473 0,0-1 210 16</inkml:trace>
  <inkml:trace contextRef="#ctx0" brushRef="#br0" timeOffset="12163.51">11330 2902 132 0,'0'0'293'16,"0"0"-19"-16,0 0-23 0,0-4-17 0,0 4-19 0,0 0-15 15,0 0-16-15,0 0-15 0,0 0-15 0,0 0-8 16,0 0-18-16,0 0-6 0,0 0-11 0,5-1-11 16,2 2-7-16,-7-1-8 0,7 0-8 0,-1 2-5 15,1-2-7-15,3 1-6 0,-3 1-4 0,4 0-6 16,3-2-7-16,-1 0-4 0,3 0-2 0,-1 2 1 16,-1 0-10-16,0-2-4 0,2 0-13 0,-4-1-7 15,5 2-7-15,-7-2-13 0,0 1-17 0,-6 1-20 16,5-1-22-16,-4 0-25 0,-2 1-37 0,-3-1-28 15,4 0-45-15,-4 0-52 0,0 0-141 0,0 0-436 0,0 0 193 16</inkml:trace>
  <inkml:trace contextRef="#ctx0" brushRef="#br0" timeOffset="12630.29">11342 3265 214 0,'-2'3'371'0,"0"1"-5"16,2-4-19-16,0 2-33 0,0-2-10 0,0 0-31 0,-3 2-11 15,3-2-33-15,0 0-21 0,0 0-18 16,0 0-24-16,0 0-18 0,0 0-10 0,0-10-25 16,2 6-9-16,3-5-16 0,0 1-21 0,0-2-17 0,5-3-24 15,3-2-7-15,-2 0-18 0,2-1-10 0,-1 2-5 16,-2 2-3-16,4-3 2 0,-5 3-2 0,1 0 0 16,-2 2 2-16,-1 3 3 0,-1 2-3 0,-3 0 7 15,1 1-3-15,-1 1 6 0,-1 1 0 0,-2 2 8 16,0 0 2-16,8 6 0 0,-8 0 17 0,2 2-6 15,-2 1 3-15,3 4-4 0,-3-1 2 0,-1-1 3 16,1 4 2-16,0 0 11 0,0-1 0 0,1 0 2 16,-1 1-5-16,0-2 10 0,0 6-1 0,2-8 2 15,0-2-12-15,-2 0 1 0,0-1-9 0,0 0-5 16,3 1-1-16,-3-5-12 0,0 0-28 0,0 1-26 0,0-3-31 16,2 1-36-16,-2-3-42 0,-2 4-43 0,2-4-55 15,0 0-33-15,0 0-236 0,0 0-570 0,0 0 252 16</inkml:trace>
  <inkml:trace contextRef="#ctx0" brushRef="#br0" timeOffset="12813.9">11362 3259 295 0,'0'0'319'0,"0"0"-10"15,0 0-22-15,0 0-28 0,0 0-20 16,13-8-25-16,-2 5-19 0,-1-1-16 0,4-1-23 15,0 1-15-15,4-4-15 0,-1 5-38 0,-1-2-34 0,4 0-38 16,-4 2-61-16,-3-1-76 0,1 3-80 0,0-2-218 16,-4 1-453-16,0 1 200 0</inkml:trace>
  <inkml:trace contextRef="#ctx0" brushRef="#br0" timeOffset="13092.84">11892 2870 228 0,'0'0'306'0,"0"0"-7"0,8 10-15 0,-4-3-8 0,1 6-11 15,-1 1-8-15,3 5 14 0,-1 2 5 0,-1-1 0 16,-1 5-7-16,1 0-18 0,-1 1-7 0,-1 1-15 15,-2-2-10-15,-1 1-20 0,-3 1-16 0,-1 0-22 16,-2-1-20-16,-1 0-26 0,-5-1-24 0,0-1-29 16,-6 6-25-16,-2-1-43 0,3-13-34 0,3 1-50 15,-3-2-42-15,3-1-62 0,-3 0-62 0,8-6-85 16,0-3-306-16,2-2-701 0,1-1 311 0</inkml:trace>
  <inkml:trace contextRef="#ctx0" brushRef="#br0" timeOffset="15033.26">12541 2744 286 0,'0'0'288'0,"0"0"-14"16,0 0-16-16,0 0-21 0,-8 11-11 0,-1-4-12 0,2 3-3 15,-3 6 2-15,-4 5-14 0,1-1 0 0,1 1-3 16,-1 2 3-16,-4 7 0 0,6-5-12 16,1-1 2-16,-3 0-14 0,5 2-9 0,1-1-8 0,0 2-3 15,4 0-16-15,2-2-8 0,-1-1-7 0,1-1-10 16,4 2-10-16,-1-6-10 0,4 1-9 0,-2-5 0 16,2-2-20-16,1 2-4 0,0-3-13 0,3-1-18 15,1-2-22-15,-1 0-23 0,-2-2-33 0,2-1-45 16,-1-1-43-16,-1-1-55 0,-1 0-59 0,3 0-69 15,-3-2-72-15,-3 0-255 0,2-1-699 0,-2 0 308 16</inkml:trace>
  <inkml:trace contextRef="#ctx0" brushRef="#br0" timeOffset="16328.26">13102 2988 106 0,'0'-6'195'0,"1"-2"-18"15,0 1-15-15,1-1-17 0,-1-4-13 0,-1 4-10 16,0-5-4-16,0 4-5 0,0 3 4 0,-1-4-1 0,-1 6 6 15,1-3 8-15,-2 1 3 0,0 3-2 0,-1 0 1 16,-1 0-3-16,-4 1-13 0,1 2 4 0,-5 3-13 16,-1 4 9-16,-4 3 0 0,-1 2-3 0,1 1-7 15,-2 1 6-15,5 1-3 0,-1 2 2 0,2-2-1 16,1 3-8-16,1-1 2 0,-1 3-1 0,2 0 2 16,2-3 5-16,1 3-9 0,2-3 9 0,2 0 2 15,3-2 2-15,-2 0 7 0,4-1-12 0,-1-1-9 16,2 0-8-16,2 0-5 0,0-1-5 0,3-2-8 15,3-1-8-15,0 0-9 0,3-2-6 0,-1 0-15 16,2-5-21-16,2 2-42 0,-1-4-42 0,6 0-37 16,-4-1-53-16,-1-1-63 0,-5 1-80 0,5-4-85 0,-8 0-296 15,-1 2-739-15,2-1 327 0</inkml:trace>
  <inkml:trace contextRef="#ctx0" brushRef="#br0" timeOffset="16545.03">13331 3065 188 0,'0'0'271'16,"0"0"-15"-16,0 0-20 0,14-2-23 0,-8 1-20 15,1-1-23-15,1 0-16 0,2 0-16 0,-1 0-12 0,1 1-19 16,-1-1-28-16,1-2-35 0,-3 3-34 15,3-1-47-15,-3 0-46 0,2-1-43 0,-1 1-57 0,-4 1-110 16,-1-1-318-16,0-1 142 0</inkml:trace>
  <inkml:trace contextRef="#ctx0" brushRef="#br0" timeOffset="16804.18">13402 2983 87 0,'0'0'297'15,"-5"2"-12"-15,5-2-7 0,-1 4-15 0,-2-1-18 16,3 2-12-16,-1 1-15 0,-3 3-7 0,1 4-2 0,-1 1 7 16,-2 6-29-16,0 0-2 0,1-1-22 15,0 0-4-15,-2 2-15 0,2 0-6 0,-4-3-27 16,5-4-16-16,1 1-7 0,-4-2-20 0,4 0-23 0,-1-4-23 15,1 0-30-15,3 0-35 0,-2-2-39 0,2 0-52 16,2-2-61-16,-2-2-60 0,3 0-284 0,-3-2-583 16,0-1 258-16</inkml:trace>
  <inkml:trace contextRef="#ctx0" brushRef="#br0" timeOffset="17091.16">13793 2891 64 0,'0'-3'267'0,"0"0"-12"0,0 3-9 0,0-4-14 16,0 4-15-16,0-3-8 0,3 1-5 0,-3 2-12 15,4-2-6-15,-4 2-9 0,7-1-15 0,-1 1-6 16,-6 0-14-16,11 0-16 0,-1 0-8 0,1 0-15 15,-1-1-9-15,4-1-9 0,0 0-9 0,3 0-10 16,4 1-5-16,-4 0-14 0,3-1-10 0,1 2-21 16,-4 0-24-16,-3-1-31 0,-4 2-33 0,-3 0-36 0,1 0-45 15,-2 0-46-15,-2 2-44 0,-1 2-210 16,-3-1-491-16,0 2 217 0</inkml:trace>
  <inkml:trace contextRef="#ctx0" brushRef="#br0" timeOffset="17333.14">13855 3014 171 0,'-5'6'321'0,"2"-3"4"16,-3 1-11-16,-1 2-15 0,4 0-22 0,-1 1-13 16,0 3-17-16,-5 2-3 0,5 1-9 0,0 1-10 15,-2-1-4-15,2 2-9 0,-2 0-11 0,2 2-17 16,1-2-20-16,-2-3-20 0,3 2-13 0,-2-4-19 15,1 1-12-15,3-2-27 0,-1-1-33 0,-2 0-25 0,3-2-32 16,0-2-39-16,0 3-35 0,0-4-37 0,-1 0-37 16,-1 0-45-16,2 0-30 0,0-3-38 0,0 0-28 15,0 0-199-15,7-7-547 0,-4 3 242 0</inkml:trace>
  <inkml:trace contextRef="#ctx0" brushRef="#br0" timeOffset="17737.91">13810 3092 158 0,'0'-11'188'15,"0"2"-5"-15,0 2-3 0,0-1-8 0,4 2-3 16,-1-1-12-16,1 0-13 0,-1 0-13 0,3 2-9 16,-2 0-7-16,6 1-13 0,-2 0-6 0,1 2-12 0,-1 2-6 15,2-1-7-15,0 0-3 0,4 1-12 16,-1 0-3-16,-5 1-8 0,2 0-2 0,1 0-4 0,-4 2-8 16,0-1-4-16,-1 2 0 0,-2-1-1 0,-1-1-7 15,0 3 5-15,-2 0 2 0,-2 0 6 0,-2 2 10 16,-3 0 4-16,2 1 1 0,-3 0 1 0,-3 0 3 15,-4 0 2-15,4 0-9 0,-2 0 2 16,0 0-2-16,1 0 0 0,3-3-7 0,-1-1-1 0,1 2-2 16,2-3-3-16,-1-1-3 0,3 2-2 0,1-1-2 15,0-2-7-15,-1 0-1 0,4-1-2 0,0 0-2 16,0 0 0-16,0 0-7 0,0 0 3 0,0 0-3 16,21-5-1-16,-12 2 1 0,-1 2 2 0,6-1-7 15,-5 0 2-15,3 1 0 0,2 1 4 0,-1 0-2 16,-2 1-7-16,2-1 7 0,-6 2-5 0,0 0 1 0,0 2 2 15,-1 3 1-15,-5 0 3 0,-1 1 4 0,0 4 7 16,-3 0 2-16,-4-1 11 0,0 1 7 0,-4 3 0 16,1-5 2-16,-7 5 6 0,6-4-7 0,0-1 2 15,-2-3 0-15,6-1-12 0,-1-2-16 0,2-1-33 16,0-3-47-16,1-1-46 0,-1-1-63 0,2-3-54 16,1-1-68-16,0-2-195 0,3-4-534 0,3-1 237 15</inkml:trace>
  <inkml:trace contextRef="#ctx0" brushRef="#br0" timeOffset="17977.37">14347 3098 242 0,'0'0'321'15,"-2"3"-14"-15,2-3-24 0,-1 3-23 0,1-3-25 16,0 0-18-16,4 2-16 0,-4-2-21 0,7 0-13 15,-7 0-15-15,10-1-23 0,-4 0-12 0,2 1-6 16,-2 1-17-16,2-3-8 0,2 0-10 0,1 0-20 16,-4 1-19-16,3 0-23 0,-3 0-18 0,3-1-24 15,-3 1-31-15,0 0-30 0,-1 0-37 0,-2 1-26 16,2-2-28-16,-2 2-32 0,-1-1-195 0,-3 1-438 16,0 0 193-16</inkml:trace>
  <inkml:trace contextRef="#ctx0" brushRef="#br0" timeOffset="18168.97">14462 3047 274 0,'0'0'319'0,"0"0"-13"0,-11 7-10 0,8-2-25 16,0 0-25-16,-1 1-8 0,1 1-26 0,-2 1-18 16,-1 3-16-16,2 1-11 0,-2 1-15 0,3 1-12 15,-4-1-14-15,3 2-10 0,1-1-18 0,-1-1-14 16,3 1-35-16,-1-3-38 0,-1 1-42 0,3-4-51 15,2 2-63-15,-1-4-68 0,2 3-77 0,-2-5-163 16,4 0-491-16,0 0 217 0</inkml:trace>
  <inkml:trace contextRef="#ctx0" brushRef="#br0" timeOffset="18507.5">14676 3239 143 0,'0'-3'331'0,"0"-1"-5"0,2-1-14 15,-4-2-15-15,4 0-23 0,-1-1-23 0,1-4-20 16,2 0-17-16,0-1-31 0,0-5-11 0,3-2-19 16,3 3-20-16,-1-1-10 0,3 1-14 0,-2 1-21 15,4 0-9-15,-4-1-14 0,1 6-18 0,-1-1-3 16,3 2-15-16,-2-1-4 0,-1 2-3 0,0 2-10 16,-2 2-4-16,-1-1 1 0,-1 2-8 0,1 0 0 15,-3 2-2-15,-1 1 0 0,1 1 2 0,-4 0-3 16,5 3-3-16,-3 1 8 0,1 1 2 0,-3 3-6 15,3 0 1-15,0 1-2 0,0 4 0 0,-2 0 5 0,0 2-6 16,4 3 0-16,-5-4 0 0,1 0-2 0,-1 1 2 16,2-3 4-16,-2 3-3 0,0-2 1 15,0 1 1-15,-2-1-4 0,1-3 4 0,-1 4-1 0,1-5-2 16,-1 0-7-16,2-1-7 0,-1-1-18 0,-2-2-17 16,3 0-23-16,-3-1-28 0,2 0-28 0,1-1-41 15,-1-1-33-15,1-2-43 0,-2 2-187 0,2-2-470 16,0 0 209-16</inkml:trace>
  <inkml:trace contextRef="#ctx0" brushRef="#br0" timeOffset="18695.6">14706 3139 46 0,'-6'0'354'15,"2"1"-17"-15,4-1-16 0,-6 0-16 0,6 0-17 16,-4-2-25-16,4 2-20 0,0 0-23 0,10-5-24 0,0 0-15 15,3-1-16-15,-1-2-23 0,8-2-28 0,1 0-35 16,0-1-42-16,3 2-45 0,2-1-57 0,-2 0-61 16,1-1-70-16,0-1-59 0,-1 3-186 0,-3-3-476 15,-1 1 210-15</inkml:trace>
  <inkml:trace contextRef="#ctx0" brushRef="#br0" timeOffset="18891.4">15175 2907 45 0,'0'0'309'0,"0"0"-7"0,4 4-5 0,-1-2-3 16,0 2-2-16,1 2-21 0,0 1-18 0,2 1-16 16,2 2-6-16,-2 1-10 0,1 1-7 0,0 1-7 0,0 3-12 15,-3 4-21-15,-2-1-16 0,-4-5-18 0,-2 5-10 16,-4 0-20-16,-1-2-29 0,-2 0-25 0,-2-2-22 16,1 2-22-16,0-6-35 0,2 0-29 0,-2-1-34 15,-4 1-46-15,5-1-62 0,4-5-83 0,-3 1-307 16,7-3-632-16,1-1 280 0</inkml:trace>
  <inkml:trace contextRef="#ctx0" brushRef="#br0" timeOffset="19426.37">15955 2736 127 0,'-4'-2'298'16,"0"1"-8"-16,4 1-10 0,-16 7-11 0,5 0-10 15,-9 7-14-15,1 3-7 0,-10 11-6 0,4 0-12 16,-3 1 9-16,1 1 17 0,3 2 1 0,0 0 5 16,3 1-7-16,1 1-8 0,8-1 1 0,3-7-9 15,2 0-2-15,2 3-18 0,2-4-13 0,4 1-16 16,3-5-16-16,5 2-16 0,2-4-17 0,5 1-32 0,2-6-40 15,2 1-57-15,2-5-75 0,9-2-89 0,7-1-126 16,3-3-148-16,-10-1-371 0,-3-5-873 0,-4 0 387 16</inkml:trace>
  <inkml:trace contextRef="#ctx0" brushRef="#br0" timeOffset="21301.1">16326 2913 75 0,'-2'-4'279'0,"1"0"-6"0,-2-1-16 0,-1 1-15 0,0 1-17 15,-1 0-14-15,1 0-3 0,-1 2-13 0,-4 2-17 16,-1 0-10-16,-4 5-9 0,4 1-18 0,-4 3-2 16,-3 3-11-16,0 1 4 0,5-1 0 0,-4 2-8 15,4 1-11-15,-1-1-8 0,3 1 1 0,3-3-9 16,1 0 4-16,-3 4-2 0,4-3-7 0,1-1 2 16,4 0-6-16,0-1 5 0,0 3-15 0,4-4-4 15,-1 1-7-15,1-2-6 0,3 1-9 0,2-4-1 16,1 1-5-16,2-1-23 0,0-2-21 0,3-1-14 15,6 1-25-15,-4-3-36 0,4-1-42 0,-5 0-54 16,-1-1-67-16,6-4-70 0,-8 3-321 0,1-3-679 0,0 2 300 16</inkml:trace>
  <inkml:trace contextRef="#ctx0" brushRef="#br0" timeOffset="21504.73">16513 3054 194 0,'0'0'299'0,"0"0"-18"0,0 0-16 0,6-5-21 15,2 2-18-15,1 0-28 0,0-1-18 0,4 0-18 16,1 0-18-16,2-1-17 0,-1 2-23 0,-1 0-34 0,0-3-42 16,-1 4-44-16,-4 0-54 0,-1 2-60 0,0-2-64 15,-2 0-158-15,-5 1-382 0,2 0 169 0</inkml:trace>
  <inkml:trace contextRef="#ctx0" brushRef="#br0" timeOffset="21724.39">16596 2967 258 0,'-3'2'340'0,"-1"0"-4"16,4 0-12-16,-3 3-23 0,-1 2-10 0,1 1-18 15,2 5-17-15,-5 1-14 0,3 0-9 0,2 5-2 16,-2-1-18-16,-4 2-24 0,0 1-13 0,1-2-21 16,2 0-17-16,-1-6-22 0,0 1-28 0,5-1-44 15,-4-5-39-15,3 1-45 0,-1 1-58 0,1-2-65 0,2 0-75 16,1-4-82-16,1-2-239 0,1 0-605 0,4-1 268 16</inkml:trace>
  <inkml:trace contextRef="#ctx0" brushRef="#br0" timeOffset="21960.84">16982 2894 143 0,'-1'-3'349'16,"1"3"-12"-16,0 0-27 0,0 0-19 0,-7 9-24 15,5-1-24-15,-1 1-22 0,-1 4-30 0,1 2-13 0,3 4-14 16,-4-1-24-16,0 3-11 0,-2 0-9 0,2-2-16 15,0 0-20-15,1-5-19 0,-1 5-34 0,1-5-13 16,0 0-27-16,0-1-16 0,2-1-22 0,-2-3-25 16,2-2-29-16,-2-1-20 0,0 1-24 0,0-3-29 15,3-2-23-15,-1 0-27 0,1-2-155 0,-6 0-410 16,6 0 182-16</inkml:trace>
  <inkml:trace contextRef="#ctx0" brushRef="#br0" timeOffset="22369.97">16899 2986 23 0,'-3'-9'249'16,"3"0"-9"-16,3 1-6 0,-3-1-14 0,4-2-7 0,-1 2-12 16,1-2-17-16,5 2-10 0,-1-1-17 0,3 2-5 15,1 1-9-15,0-1-13 0,-2 2-12 0,4 0-9 16,-2 2-7-16,-4-1-15 0,3 3-8 0,-1 0-2 16,-1 1-3-16,-1 0-11 0,1 3-4 0,-1 1-9 15,-4-3-7-15,2 4 2 0,-2 0 1 0,0 1-4 16,-4 0-3-16,3 4-3 0,-4-4 7 0,-2 5 2 15,-3 2 2-15,-1-2 0 0,-3 0 6 0,1 1-11 16,-6 2 2-16,4-5-1 0,0 2-9 0,1-2-2 16,-1 0-1-16,-1-2-7 0,4-1-4 0,1-1 4 15,3 1-12-15,-2-3-7 0,3 0-4 0,1 0-7 16,2-2 2-16,0 0-4 0,0 0 1 0,0 0 1 16,0 0 0-16,15-4 0 0,-8 3 1 0,3 0 1 0,4-1 0 15,-3 1 1-15,2 0 3 0,-3 1 1 16,5 1 1-16,-5 3 10 0,0-3-4 0,-3 0-1 15,3 4-4-15,-6-1 2 0,5 1 2 0,-5 3-2 0,0-1 0 16,-4 3 8-16,1-2-6 0,-2 4 6 0,-2-1 5 16,-4 1 3-16,0-1 4 0,0 0-8 0,0-1 2 15,0-2 4-15,1-3-5 0,-1 3-8 0,0-4-7 16,0-1-26-16,0 1-22 0,4-2-36 0,-4 0-46 16,0-3-52-16,-1-2-54 0,4-3-65 0,-1 2-225 15,1-3-565-15,3 0 250 0</inkml:trace>
  <inkml:trace contextRef="#ctx0" brushRef="#br0" timeOffset="22568.01">17324 2999 320 0,'3'2'313'0,"1"2"-17"0,1 1-17 15,0-5-27-15,0 3-23 0,4-2-13 0,1 1-20 16,0 0-17-16,1-2-22 0,2-2-14 0,1 0-23 15,0-1-15-15,0 2-27 0,0-3-35 0,-1 0-31 16,0-1-41-16,-3 4-42 0,-2-3-42 0,-1 0-47 16,0 0-41-16,-3 0-193 0,-1 2-428 0,0-1 190 15</inkml:trace>
  <inkml:trace contextRef="#ctx0" brushRef="#br0" timeOffset="22775.64">17468 2887 113 0,'0'0'329'0,"-3"-2"6"16,3 2 8-16,0 0 4 0,0 0 0 0,-7 5-7 16,7 1 2-16,-3 0-9 0,1 6-6 0,0 0-2 15,-1 2-21-15,-1-2-26 0,-2 7-25 0,2-1-19 16,-1-1-29-16,0 2-21 0,1-5-20 0,1-1-20 16,3 1-34-16,-4 1-39 0,4-4-48 0,-1 2-53 15,-1-4-53-15,4 0-56 0,-1-2-60 0,2 1-57 16,0 0-70-16,4-3-56 0,-2 2-291 0,4-2-729 15,4-3 323-15</inkml:trace>
  <inkml:trace contextRef="#ctx0" brushRef="#br0" timeOffset="23119.98">17723 3140 349 0,'0'0'357'0,"0"0"6"0,0 0 17 15,0 0-3-15,0 0-13 0,4-2-15 0,-4 2-24 16,0 0-30-16,0-3-30 0,0-1-28 15,0 0-23-15,3 0-26 0,-3-4-19 0,4 1-23 0,-1-3-25 16,6-2-27-16,-1-4-23 0,3 0-18 0,1-1-18 16,0 0-9-16,2-3-9 0,-1 2-12 0,1 0 1 15,-3-1-2-15,2 2-3 0,-2 2 4 0,-1-7-7 16,-3 11 7-16,0-2-1 0,-4 5 4 0,4-2-2 16,-3 3-1-16,1 1 11 0,-3 2-1 0,1 1 9 0,-3 2-7 15,0 1 3-15,0 0-2 0,0 0-4 16,0 0 7-16,3 14-5 0,-3-2 1 0,0 0-6 15,1 1-2-15,1 6 9 0,-1 0 0 0,1 2-2 0,-1 2 5 16,-1-1-1-16,0 1 8 0,0-2 3 0,0 2 5 16,0-2-2-16,-1 0-1 0,-2-7-5 0,1-1-5 15,2-1 0-15,-1 3-7 0,0-4-16 0,-1-3-26 16,1-1-24-16,-1-2-30 0,2-1-49 0,-1 0-46 16,0-1-62-16,1-1-65 0,0-2-67 0,0 0-301 15,0 0-726-15,0 0 322 0</inkml:trace>
  <inkml:trace contextRef="#ctx0" brushRef="#br0" timeOffset="23303">17772 3027 172 0,'-8'2'427'0,"-2"-1"11"16,4 0 9-16,-1 1-5 0,3-2-22 0,1 1-31 16,3-1-38-16,-7 0-33 0,7 0-25 0,0 0-27 15,0 0-25-15,0 0-22 0,17-7-22 0,-7 5-32 16,1-3-50-16,5-2-54 0,-2 3-58 0,4-8-73 15,2 4-57-15,-5 2-68 0,-1 0-69 0,6-3-63 16,-3 1-65-16,-4 2-207 0,-2-1-648 0,3-2 287 16</inkml:trace>
  <inkml:trace contextRef="#ctx0" brushRef="#br0" timeOffset="23474.89">18078 2817 138 0,'6'-8'277'0,"-1"4"17"15,-2 1 11-15,3 1 10 0,-3-1 0 0,1 0 1 0,0 2 4 16,0 1-3-16,0 0-1 0,3 4 3 0,2 3 9 15,-2 2-7-15,7 8 3 0,-3 4-12 0,-1-1-12 16,1 3-9-16,-1 1-18 0,6 9-23 0,-8 1-19 16,-5-8-23-16,1 0-28 0,-4 1-33 0,-4 0-41 15,-6-3-43-15,-4 9-54 0,-10-2-79 0,-4-3-117 16,-7-3-117-16,-20 10-130 0,-7-9-496 0,-2-3-1008 16,-2-6 446-16</inkml:trace>
  <inkml:trace contextRef="#ctx0" brushRef="#br0" timeOffset="36567.43">4729 4656 73 0,'-15'15'277'0,"-2"3"-19"15,0-1-20-15,4 1-12 0,-1-1-17 0,0 4-15 16,3-1-11-16,0 1-17 0,2 1-4 0,1 2-3 16,2 1-4-16,3-1 0 0,0 2-4 0,2-1-6 15,2 10-13-15,1-10-9 0,2 9 4 0,2-7-9 16,-1-1-8-16,5-2-11 0,0 0 0 0,1-1-8 16,2 1-7-16,1-3-12 0,3 1-7 0,-3-4-6 0,0-1-2 15,3-1-4-15,0-1-13 0,-6-5-9 16,1-2-26-16,2-2-19 0,1 1-31 0,-1-3-42 15,0-1-45-15,3-3-51 0,0-1-43 0,3-2-61 0,0-2-237 16,-1-6-568-16,2 3 252 0</inkml:trace>
  <inkml:trace contextRef="#ctx0" brushRef="#br0" timeOffset="36861.21">5187 4682 149 0,'0'0'228'0,"7"-2"-13"0,0 2-18 16,-1 0-17-16,2-1-22 0,4 1-10 0,0-1-14 16,2 1-11-16,3-1-9 0,4 1-13 0,-4-1-10 15,4-2-12-15,-5 1-6 0,5 1-9 0,-7 1-24 16,4 0-23-16,2 0-39 0,-4 0-28 0,-4 0-54 0,-2 0-74 16,1 3-116-16,-4 0-317 0,-1 1 142 0</inkml:trace>
  <inkml:trace contextRef="#ctx0" brushRef="#br0" timeOffset="37268.4">5511 5093 39 0,'0'0'197'0,"0"0"-16"0,0 0-14 16,0 0-14-16,0-9-17 0,0 5-3 0,0 0-5 15,0-1 6-15,0-2-6 0,0 1-7 0,0-2-6 16,-3-5-5-16,3 4-11 0,-4-3 0 0,1 3-10 16,0-2-1-16,-1 1 2 0,-1 1 6 0,0 2-2 15,0-1 6-15,-1 3 1 0,0 0 3 0,-1 3-1 16,-4 3-4-16,3 1-10 0,-5 4-8 0,-1 2 0 0,-2 3-4 15,-1 4 7-15,3 1-4 0,-4 3-6 16,4 1 4-16,1 3 3 0,2-1 1 0,3 1-2 16,-1 1-2-16,2-2 0 0,3 0 11 0,1-2 1 0,0-5-4 15,5 0-2-15,-1-1 3 0,3-1 7 0,3 1 0 16,2-3-10-16,-1 1 1 0,4-4-2 0,0 1-5 16,2-1-8-16,3-2-11 0,-1-2-13 0,1-2-26 15,2-2-35-15,2-2-59 0,-1 0-79 0,-6-2-95 16,3 0-123-16,-6-2-336 0,-1 1-763 0,0-3 337 15</inkml:trace>
  <inkml:trace contextRef="#ctx0" brushRef="#br0" timeOffset="52020.1">6043 5220 87 0,'0'0'139'0,"0"0"0"0,0 0-3 15,0 0 0-15,3-9-2 0,-3 6-2 0,0 3-4 16,0-7-3-16,2 5-3 0,-1-3-4 0,-2 2 1 16,1 0-4-16,1-1-5 0,-1 1-5 0,2 0-4 15,-2 1-1-15,0-2-4 0,0-1-9 0,1 3-8 0,0-2-11 16,-1 0 0-16,0 2-10 0,2-2-5 0,-2 4-7 15,1-5-3-15,-1 4-4 0,0 1-1 16,0-3-7-16,0 3-4 0,0 0-4 0,0 0-1 0,0 0-5 16,0 0 2-16,2-2-2 0,-2 2-2 0,0 0 1 15,0 0-2-15,0 0-8 0,0 0 4 0,0 0 1 16,2-3-3-16,-2 3 0 0,0 0-5 0,0 0 3 16,0 0-3-16,0 0 1 0,0 0 1 0,0 0-1 15,0 0 2-15,0 0-2 0,0 0 0 0,0 0-1 16,0 0 5-16,0 0-2 0,0 0-3 0,0 0-1 15,0 0-2-15,0 0 2 0,0 0-1 0,0 0 1 0,0-3-2 16,0 3 1-16,0 0-1 0,0 0 4 0,0 0-1 16,0 0-1-16,0 0-3 0,0 0 2 0,0 0-4 15,0 0 0-15,0 0 2 0,0 0 0 0,0 0 2 16,0 0 1-16,0 0-1 0,0 0-3 0,0 0 6 16,0 0-6-16,0 0 3 0,0 0-2 0,0 0 1 15,0 0-1-15,0 0-1 0,0 0 4 0,0 0-1 16,-2-4-6-16,2 4 1 0,0 0 1 0,0 0-2 15,0 0 0-15,0 0 2 0,1-4 2 0,-1 4-2 16,0 0 4-16,0-3-2 0,0 3-3 0,0 0-2 0,0 0 3 16,0 0-3-16,-3-2 1 0,3 2 2 0,0 0-1 15,-3-6-3-15,3 3 3 0,-1 0-1 0,-2-2-4 16,2 1-2-16,-1-1-6 0,-2-3-4 0,1 1 9 16,-1 0-2-16,3-2-6 0,-5-3-8 0,2 1 5 15,0-2-7-15,2 1 9 0,-1 0 0 0,-1-1-4 16,3-1 9-16,-5 1-2 0,3 0 2 0,-1 1 3 15,1 0 4-15,0 4-4 0,2-2 2 0,-2 2 4 16,0 1 2-16,1 0-3 0,0 0-1 0,-1 2 4 16,0 1 3-16,2 0 3 0,0 1 3 0,-1 1-4 15,2 0 3-15,0 2-2 0,0-5-2 0,-3 3 6 0,3 2-8 16,0 0 7-16,-1-3-8 0,1 3 10 0,0 0 0 16,0 0 1-16,0 0 1 0,0 0 0 0,0 0 2 15,0 0-1-15,0 0-4 0,0 0-3 0,0 0 2 16,0 0 9-16,0 0-2 0,0 0 1 0,4 10 6 15,-4-7-10-15,3 1 13 0,1 3-2 0,-1 0-6 16,1 4 6-16,-1 1 0 0,4 1 3 0,0 6 4 16,2-2 3-16,1 4-4 0,-2-3-1 0,3 1 1 15,-1 0-2-15,1 2 5 0,-1-2 6 0,0-1 5 16,1-2 0-16,-1 3 4 0,-1-2 6 0,-2-7 0 0,1 3-1 16,-4-2 3-16,6 0 2 0,-3-1-7 0,0 0 11 15,-1-4-5-15,-2 1 5 0,-1-2 4 0,1 0-4 16,-1 1 5-16,0-4-10 0,0 1 5 0,-2 0 4 15,-1-2-5-15,3 2 0 0,-3-3-10 0,0 0 3 16,0 0-8-16,1 2-1 0,-1-2 0 0,0 0-9 16,0-11 3-16,-1 2-3 0,-2-1-9 0,3-3-4 15,-3-1-11-15,2-8 3 0,-2 3-8 0,2-3-3 16,1 0-9-16,-2-3-10 0,1-9-2 0,-2 7-4 0,3 0-5 16,4-7-17-16,-1 9 0 0,1-2-14 0,5 3-16 15,-2 0-23-15,1 0-27 0,4 4-41 0,-3 0-53 16,4 1-55-16,-6 7-259 0,3 1-581 0,0 2 258 15</inkml:trace>
  <inkml:trace contextRef="#ctx0" brushRef="#br0" timeOffset="52853.38">6484 4774 65 0,'-4'-2'225'0,"1"1"-8"0,3 1-7 0,-4-2-6 16,4 2-11-16,-3-1-10 0,3 1-4 0,0 0-5 0,0 0-8 15,0 0-8-15,0 0-4 0,0 0-7 0,0 0-5 16,0 0-3-16,14-1 2 0,-8-1-11 0,5 0 0 15,3 1-16-15,2 0-1 0,5 1-15 0,0-5-5 16,3 2-16-16,-3 0 0 0,3-2-11 0,0 1-6 16,0-2-9-16,0 2-10 0,-2-1-16 0,1 1-25 15,-2-1-30-15,-4 2-29 0,-3 1-34 0,-1 1-41 16,-2 1-47-16,0-1-41 0,-4 1-66 0,-2 2-174 16,0 2-499-16,-2 1 222 0</inkml:trace>
  <inkml:trace contextRef="#ctx0" brushRef="#br0" timeOffset="53576.2">6572 4975 30 0,'0'0'230'0,"0"0"-14"16,0 0-9-16,-2 4-9 0,2-4-10 0,2 7-4 0,1 0-7 16,1 3-4-16,1 1-14 0,-2 2-15 0,4 4-9 15,0 2-12-15,0 1-5 0,-4 1-4 16,4 0-12-16,0-1-4 0,-4-2-9 0,1-4-5 0,-1 0-4 16,-2-1-6-16,2-3-6 0,0-2-8 0,-3 0-6 15,3 0-3-15,-2-3-4 0,-1 0-4 0,0-1-6 16,0-1-4-16,0-3-7 0,0 3-14 0,0-3-10 15,0 0-19-15,0 0-15 0,-7-9-20 0,3 2-13 16,1 0-12-16,-1-5-12 0,1 3-7 0,0-4-4 0,-1 1 8 16,-1-1-3-16,0 0 5 0,1-1 11 15,1 1 11-15,-1 0 9 0,0 0 12 0,-2 2 14 0,3 2 17 16,-1 0 11-16,1 1 10 0,-1-1 10 0,0 3 10 16,1 0 9-16,0 2 8 0,0-1 0 15,2 1-5-15,0 1 1 0,-1-2-5 0,1 1 0 0,-1 1 6 16,4-1-4-16,-1 1-3 0,1-1-1 0,0 0 2 15,4-2-5-15,1 0-3 0,4 0-1 0,-2-1-2 16,2 1-1-16,3 0-2 0,0 1-4 0,0 1-3 16,-1 0-3-16,3 3 3 0,-2 0 0 0,-5 1 2 15,6 1 2-15,-6 0 6 0,-2 2-1 0,3 2 8 16,-3-2 7-16,0 3 11 0,-4-3 4 0,0 4 3 16,1 0 8-16,-2 1 1 0,-2 0-1 0,-2-1-4 0,-1 1-4 15,1 1 0-15,-3-1-10 0,1-1-2 0,-1 1-1 16,-3 0-15-16,3 0 1 0,-1-2-3 0,2-2-13 15,-2-1-2-15,2 0-6 0,1 1-12 0,-1-1-17 16,3-3-4-16,1 0-10 0,0 0 9 0,0 0-1 16,0 0 5-16,10-4 5 0,-5 1-1 0,2 0 3 15,3 1 7-15,3-3 3 0,1 5 9 0,-1-2 8 16,-1 2 6-16,2-1 3 0,0 1 7 0,-4 2 7 0,0-1 3 16,1 2 13-16,-1 1 6 0,-1 2 4 0,-1 0 3 15,-1 1 11-15,-1 5 10 0,-2 1 13 0,-4 0 1 16,-1 1 13-16,-4 4 3 0,-6-1 0 0,0-1-8 15,-3 0 4-15,4-4-7 0,-7 0-12 0,7-3-11 16,-4-2-22-16,6-2-26 0,-1-1-45 0,-1-4-60 16,-4-1-62-16,3-2-91 0,-2-3-100 0,3-5-381 15,3 1-769-15,0-3 341 0</inkml:trace>
  <inkml:trace contextRef="#ctx0" brushRef="#br0" timeOffset="54099.25">7375 4852 143 0,'1'-2'269'0,"-1"2"0"15,0-4 0-15,0 4-6 0,1-3-4 0,-1 3-8 16,0 0-9-16,0 0-22 0,0 0-7 0,0 0-23 16,0 0-14-16,0 0-23 0,0 0-13 0,5 15-5 15,-3-6-17-15,4 3-11 0,0 3-4 0,1 2-8 16,0 3-8-16,1 0 3 0,1-2-11 0,-1 2 11 16,1-2-3-16,-1 2 1 0,3 0-7 0,-4-3 9 0,0-4-2 15,-1 0-1-15,-2-1-5 0,2-4-1 16,-2 1-4-16,0-2-9 0,1-1-2 0,-1-2-1 0,-3 0-10 15,2-2-2-15,-2 0-3 0,4-2-5 0,-5 0-2 16,7-10-4-16,-2-1-5 0,2-8-9 0,0 0-22 16,2-4-12-16,2-11-22 0,0-1-22 0,2 0-33 15,1-2-28-15,0-2-30 0,2 3-41 0,-1 2-40 16,-5 11-38-16,1-1-46 0,-1 6-333 0,-3 6-695 16,-4 6 308-16</inkml:trace>
  <inkml:trace contextRef="#ctx0" brushRef="#br0" timeOffset="54630.71">7946 5113 231 0,'-1'1'284'0,"1"-1"-15"16,-3 3-16-16,3-3-16 0,0 0-12 0,0 0-17 0,-3-5-9 15,3 1-21-15,0 0-12 0,0 0-14 16,0-4-15-16,0 0-16 0,0-4-9 0,0-1-14 0,3-2-10 16,0-4-5-16,1 0-16 0,3-3-3 0,-4-1-1 15,3 0-1-15,1-2-6 0,-2 0-14 0,1 0-3 16,2 1-1-16,0 1-8 0,-1 2-1 0,-2 2-5 16,2 6-4-16,-3 2-2 0,1 5-10 0,-1-1 6 0,0 3-5 15,-2 2 4-15,2 3 0 0,-4-1 1 16,8 9-2-16,-2 3 2 0,0 7 4 0,1 2-1 15,-2 4 8-15,-1 0-3 0,1 2 8 0,0 9 8 0,2 0 8 16,-4-11 7-16,1-1-4 0,2 3 12 0,-5-1 9 16,5-2-6-16,-2-1-1 0,2-3-8 0,-2-2 1 15,0-5-10-15,-1-4-3 0,1 0-10 0,-1-4-2 16,-1 1-14-16,2-2-20 0,-1-3-19 0,-1 0-20 16,-2-1-21-16,0 0-29 0,0 0-36 0,-1-7-55 15,0 0-44-15,-2-5-55 0,0 3-300 0,-3-2-629 16,-1 0 280-16</inkml:trace>
  <inkml:trace contextRef="#ctx0" brushRef="#br0" timeOffset="54795.45">7966 5000 270 0,'-3'1'348'0,"3"-1"-3"0,-4 3-25 16,4-3-22-16,0 0-25 0,0 0-21 0,7 5-20 15,0-7-17-15,0 0-15 0,3 0-28 0,0-2-11 0,3-2-20 16,1 0-18-16,-2 1-41 0,2-2-43 15,1 1-59-15,-7 1-66 0,0 0-82 0,2 2-85 16,-3-1-238-16,-4 2-532 0,1 1 236 0</inkml:trace>
  <inkml:trace contextRef="#ctx0" brushRef="#br0" timeOffset="55037.96">7845 4592 26 0,'-3'0'288'0,"3"0"-22"0,-4-2-25 0,4 2-23 0,0 0-17 16,0 0-3-16,11-4-3 0,-2 2-8 0,1-1-8 16,5-1-3-16,5 0-8 0,2 0-17 15,2-5-7-15,0 5-23 0,2-2-6 0,-1 1-11 0,0-1-22 16,2 1-34-16,-2 4-42 0,1 1-58 0,-4 1-81 15,-1 1-92-15,-8 3-226 0,-2 3-488 0,-2 1 215 16</inkml:trace>
  <inkml:trace contextRef="#ctx0" brushRef="#br0" timeOffset="55503.67">8510 4600 89 0,'0'0'293'0,"3"17"-4"15,1-3-1-15,-1 4-5 0,2 3-8 0,-2 2-18 16,4 11 1-16,-1 0-15 0,-2 2-3 0,0 0-5 16,-1-2-16-16,0 2-12 0,-5-1-11 0,2 6-17 15,-1-2-12-15,-2 1-18 0,-1 1-9 0,-3-1-16 16,0-2-21-16,-4-3-17 0,-2 0-46 0,2-3-29 0,-1-7-46 16,1 0-36-16,-3-4-56 0,4 1-46 0,-1-4-73 15,5-6-75-15,-1-1-246 0,3-5-614 16,1 0 273-16</inkml:trace>
  <inkml:trace contextRef="#ctx0" brushRef="#br0" timeOffset="68770.16">9135 5202 200 0,'0'0'250'16,"0"0"-14"-16,0 0-14 0,-3-8-13 0,5 4-17 15,-4 0-13-15,2-4-17 0,2 2-10 0,-1-1-12 16,-1-3-14-16,0 1-13 0,3-5-12 0,-2 2-10 16,1 0-4-16,-1-3-13 0,2-3-7 0,-3 4-10 0,1-1 1 15,2 0-4-15,0-3-3 0,-1 3-3 0,-1 1-6 16,0-1-1-16,2 2-3 0,1 0-11 16,-2 1 0-16,-1 0-4 0,2 5 0 0,0-1-4 0,-2 4-3 15,2-1 2-15,-2 1-1 0,2 0-4 0,-1 3-2 16,-2 1-2-16,5 0-4 0,-5 0 4 0,6 3 2 15,-2 2 6-15,2 3-5 0,-2-1 7 0,3 6 4 16,-1-1 8-16,-1 2 2 0,2 5 5 0,0-2 6 16,-1 2 4-16,4 2 3 0,-3-2 6 0,0 0-3 15,-1-3-5-15,2 4-6 0,-2-1 1 0,-1-5-3 16,1 5 0-16,-2-4-10 0,3-3-16 0,-4 2 18 0,3-1-14 16,-2-6 1-16,0 3-24 0,-2-3-20 0,-1-1-30 15,3 0-28-15,-1 0-38 0,-2-3-39 0,-1-1-51 16,3-1-45-16,-3-1-258 0,0 0-554 0,0 0 245 15</inkml:trace>
  <inkml:trace contextRef="#ctx0" brushRef="#br0" timeOffset="69266.17">9983 4431 14 0,'-3'-4'315'15,"3"4"-8"-15,0 0-16 0,-8 2-15 0,4 0-17 16,-2 1-21-16,0 4-15 0,-3 1-11 0,-3 9-10 15,-2 0-8-15,3 3-14 0,-2 3-11 0,-1 1-9 16,-3 9-9-16,5-1-6 0,0 2-3 0,4-8-11 16,-1 10-1-16,5 0-12 0,1 0-1 0,1 0-4 15,4-9-2-15,1 0-8 0,3 9-7 0,-1-10-5 16,4-2-6-16,-1 1-4 0,2 0-5 0,1-1-9 0,2-1-5 16,1-1-6-16,2-1-16 0,-1-3-31 0,2-2-43 15,-1 0-62-15,1-3-74 0,-2 1-99 0,-1-6-104 16,-1-1-298-16,2 0-726 0,6-3 321 0</inkml:trace>
  <inkml:trace contextRef="#ctx0" brushRef="#br0" timeOffset="70235.63">10579 4693 12 0,'0'-7'160'0,"-3"1"-10"16,3 0 3-16,-1-1-5 0,-1-1-3 0,-2 1 2 16,1-1 5-16,-1 1 1 0,1 3 1 0,-1-3 6 15,-2 2-2-15,2 0-5 0,-3 4-5 0,4-2 4 16,-4 1 0-16,2 0 0 0,-2 2-9 0,-2 3-14 16,3 1-3-16,-2 2-11 0,0 3-11 0,-2 3-2 0,-2 5-7 15,4 6 1-15,-2-2 1 0,2 3-3 0,-1 1 14 16,5 1 4-16,-2 0 4 0,2 0 6 15,1-2 0-15,-1 1-1 0,4-2 6 0,4 0-14 0,-2-1-2 16,1-2-6-16,1-1-6 0,0-6-6 0,3 0-11 16,0-2-6-16,3-1-12 0,1-1 1 0,2-3-17 15,1-2-9-15,-1-1-10 0,2-4-21 0,1-2-35 16,6-2-43-16,-2-5-49 0,1-2-56 0,-3 0-79 0,-4-2-78 16,1-2-391-16,-3 1-782 0,-8 3 347 0</inkml:trace>
  <inkml:trace contextRef="#ctx0" brushRef="#br0" timeOffset="70623.59">10296 4401 259 0,'0'0'320'0,"0"0"-22"0,0 0-24 16,0 0-20-16,0 0-15 0,0 0 0 0,0 0-14 15,0 0-13-15,13 2-27 0,-8-1-14 0,5-2-23 0,4 0-8 16,3-1-16-16,4-1-22 0,6 1-33 16,-3-3-57-16,1 3-68 0,3 0-87 0,10-1-100 15,-11-1-229-15,4 1-511 0,7 0 226 0</inkml:trace>
  <inkml:trace contextRef="#ctx0" brushRef="#br0" timeOffset="72133.98">10959 4614 169 0,'0'0'174'0,"0"0"-3"0,0 0-6 0,0 0 0 0,0 0-2 15,0 0-1-15,0 0 4 0,0 0 5 0,7 8-1 16,-4-2-3-16,0 2 10 0,3 5-9 0,2 5-7 16,-1 1-7-16,4 4-4 0,-4 1-4 0,3-1 1 15,-3 3 4-15,3 8-9 0,-3-11 6 0,0-1-4 16,0 1 6-16,-1-1-12 0,-3-3 3 0,2 1-2 15,0-6-3-15,-3-2-16 0,1-3-8 0,0 0-10 16,0-1-11-16,-2-2-10 0,2-2-11 0,0 0-2 0,-2 1-14 16,2-4 1-16,-1 0-9 0,-2-1-1 0,8-4-7 15,-4-3-6-15,3-4-17 0,2-8-21 0,1-2-24 16,1-3-19-16,4-10-21 0,-5 8-29 0,4-11-25 16,0 0-34-16,-4 1-36 0,3 1-42 0,-2-2-44 15,0 2-53-15,-5 10-265 0,1 3-648 0,0 2 288 16</inkml:trace>
  <inkml:trace contextRef="#ctx0" brushRef="#br0" timeOffset="72855.11">11744 4583 38 0,'0'0'249'16,"0"0"-9"-16,-6 0-9 0,6 0-11 0,0 0-14 15,0 0-14-15,0 0-4 0,0 0-6 0,-3 5-3 16,3 2-11-16,0 5-11 0,0 2 7 0,3 8-2 0,-1 1-11 16,-1 4-6-16,2 6-1 0,-2 2-11 15,1-1-8-15,-1-6-9 0,0 5-10 0,-1-6 1 0,0-2-4 16,0 2-11-16,-1-3-1 0,1-3-12 0,-1 0 4 15,1-1-11-15,0 0-6 0,0-8-8 0,0-2-13 16,0-1 2-16,1-3-22 0,-1 2-17 0,1-3-23 16,1-1-23-16,-2-1-16 0,1-1-20 0,-1-2-28 15,0 0-23-15,0 0-23 0,3-13-25 0,-3 4-20 16,1-4-24-16,2-1-9 0,-3-6-28 0,-1 0-17 16,-2-1-143-16,0-3-448 0,-1-2 198 0</inkml:trace>
  <inkml:trace contextRef="#ctx0" brushRef="#br0" timeOffset="73240.12">11710 4776 268 0,'-10'-25'65'0,"3"4"21"0,0-1 27 0,0 3 11 15,1 0 8-15,-1 8 16 0,3 0 5 0,1 3-7 16,-1 1-7-16,1-1-4 0,2 3-3 0,1 2 2 16,1-1-8-16,2-1-3 0,1-3-13 0,3 2 0 15,3-1-12-15,1 1-5 0,5 0-14 0,-3 1-3 16,2 1-11-16,1-2-3 0,-1 3-6 0,5-2-8 0,-5 3-3 16,1 3-4-16,-1-1-6 0,-1 2-2 15,-1-2-10-15,-2 4-1 0,-2-3 0 0,-2 5-4 0,1 1-4 16,-3 1 0-16,-1 1 1 0,-3 3 7 0,-1 1 10 15,-1 0 12-15,-2 1 1 0,-7 5 11 0,0-2 1 16,-4 3 5-16,0-3 1 0,-3 1-7 0,2-1 12 16,-2-1-2-16,1 0-6 0,-1-3-17 0,6-3 9 15,0-1-6-15,2-2-5 0,2-1-4 0,3-3-13 16,0 2-6-16,1-4-12 0,3 1-4 0,0-2-10 16,0 0-6-16,10-1 3 0,-2-1 6 0,5-3-2 15,1 2 0-15,2 0-2 0,5-3 6 0,-6 5 3 0,2 0 3 16,-3-1 4-16,-4 4 2 0,1 0 3 0,-1 4 13 15,0 0 0-15,1 4 4 0,-4 2 5 0,-2 1-5 16,-1 1 4-16,-4 7 20 0,-3 2 0 0,-3-3 6 16,-1 2 12-16,-4-3 3 0,0 0-1 0,1-4-16 15,0-5 5-15,3-3-7 0,1 0-17 0,-1-3-26 16,3 0-44-16,1-4-43 0,-2 0-51 0,5 0-55 16,-9-7-77-16,5 1-107 0,1-5-255 0,2-3-671 15,1-4 298-15</inkml:trace>
  <inkml:trace contextRef="#ctx0" brushRef="#br0" timeOffset="73621.12">12214 4608 65 0,'-4'-2'301'16,"4"0"-14"-16,0 2-11 0,-4-4-17 0,2 4-23 0,2 0-10 15,0 0-18-15,0 0-3 0,0 0-4 0,0 0 4 16,0 8 6-16,3-1-3 0,3 6 1 0,-1 5 5 16,3 1-4-16,-3 0-6 0,5 4-8 0,-3 2-15 15,0-3-5-15,2 2-11 0,-1-1-7 0,-1 1-3 16,0-3-11-16,0-1-8 0,0-3-13 0,0-4-6 15,0-2-16-15,-4-3-9 0,1 1-3 0,1-4-8 16,-3 0-5-16,1-2-13 0,1-3-6 0,-4 0-13 0,9-5-9 16,-5-3-17-16,6-5-17 0,0-6-27 0,1-2-21 15,2-2-15-15,4-9-9 0,1-1-40 16,-3 1-18-16,2-6-19 0,0-3-27 0,0 4-16 0,0-1-27 16,1 1-36-16,-4 4-53 0,-1 12-87 0,-2 0-240 15,1 3-686-15,-2 6 304 0</inkml:trace>
  <inkml:trace contextRef="#ctx0" brushRef="#br0" timeOffset="74239.47">12728 4885 115 0,'-4'0'259'16,"4"0"-15"-16,0 0-16 0,0-10-25 0,2 2-19 15,0 1-15-15,1-6-17 0,4-6-19 0,0 0-14 16,0-3-17-16,2 1-11 0,-1-4-19 0,2 0-13 0,4-8-11 16,-4 8-9-16,4-10-8 0,0 0-3 0,0 3-3 15,-4 8-5-15,1 3-1 0,1 2 0 16,-1 1-5-16,-3 6 3 0,-1 2 10 0,0 3 1 0,-1 3 3 16,-2 1 6-16,1 3 3 0,0 4 8 0,-1 2 2 15,3 5-1-15,3 8-1 0,-3 2-2 0,-2 4-4 16,2 9 7-16,1 3 0 0,-1-4 1 0,0 2 1 15,-3-8 8-15,-1 0 2 0,3-1 6 0,-2-1 13 16,0-2 2-16,-1-3-5 0,1-6-1 0,-1 1-11 16,1-2-2-16,-1-4-9 0,-1-1-10 0,0-1-1 15,0-2-15-15,-1-2-25 0,1-1-17 0,-2-2-22 0,0 0-27 16,0 0-38-16,0 0-39 0,-6-10-41 0,3 1-39 16,-2 0-46-16,-4-2-204 0,-1-1-508 0,2 1 225 15</inkml:trace>
  <inkml:trace contextRef="#ctx0" brushRef="#br0" timeOffset="74396.56">12827 4720 67 0,'0'0'293'0,"-3"2"-12"15,3-2-10-15,0 0-4 0,0 0-10 0,0 0-15 0,0 0-11 16,0 0-11-16,17-4-16 0,-3 0-17 16,3-3-10-16,6-1-19 0,-1-1-14 0,1 1-24 0,-1-4-20 15,2 3-46-15,0 0-58 0,-3 2-73 0,-7 1-91 16,0 0-117-16,-1 1-172 0,-6 2-495 0,0-1 220 15</inkml:trace>
  <inkml:trace contextRef="#ctx0" brushRef="#br0" timeOffset="74613.57">12845 4255 263 0,'0'0'376'0,"-4"-1"-14"0,4 1-25 0,0 0-20 16,4-5-35-16,2 3-28 0,2-2-24 0,6-1-25 15,8-1-23-15,2 0-15 0,5-1-32 0,9 0-35 16,0 4-41-16,2-1-59 0,-11 5-76 0,12 0-75 0,4 4-91 16,-3 4-225-16,2 3-506 0,-2-1 225 15</inkml:trace>
  <inkml:trace contextRef="#ctx0" brushRef="#br0" timeOffset="75051.93">13669 4175 320 0,'7'2'351'0,"-4"2"-9"0,1 3-24 15,3 3 3-15,2 7-22 0,2 4-23 0,0 4-17 16,2 8 2-16,0 0-10 0,-2 1-9 0,0 4-2 16,-4 3-12-16,0 3-16 0,0 18-13 0,-7-20-12 15,-2 20-9-15,-3-19-19 0,1-2-13 0,-6 1-18 16,-1 0-15-16,-2-3-14 0,-1-4-17 0,2 0-28 15,-4-3-29-15,5-10-55 0,1-2-64 0,0-3-43 16,3-4-86-16,0-3-104 0,4-3-420 0,0-4-808 0,2-1 357 16</inkml:trace>
  <inkml:trace contextRef="#ctx0" brushRef="#br0" timeOffset="76307.42">14250 4839 129 0,'0'3'257'0,"-2"-1"-16"0,2-2-8 16,0 0-13-16,0 0-17 0,0 0-13 0,0 0-16 16,4-12-15-16,-1 3-6 0,1-4-15 0,1-1-10 15,0-4-16-15,0-1-12 0,0-2-9 0,2 0-6 16,0 0-15-16,0-4-2 0,2 0-14 0,2-8-1 15,-4 8-6-15,4 1-2 0,-2-1-8 0,1 1-3 0,-2 3 0 16,3 1-3-16,1 4-7 0,-4 3-3 0,1 2-2 16,-4 4-1-16,1 1-1 0,-2 2 2 15,0 4 9-15,0 0 5 0,2 3 10 0,-2 5 7 0,3 5 9 16,3 5 4-16,-3 5-4 0,-1 3 11 0,-2-1-4 16,3 10 10-16,-3-10-5 0,-1 0-3 0,0 0 4 15,-3-1 1-15,4 1-10 0,-1-4-4 0,-2-2-6 16,2-6 0-16,-3-4-14 0,3 0-15 0,0-2-26 15,-2 1-24-15,2-5-40 0,0 2-40 0,1-2-52 16,-2-1-70-16,-2-2-62 0,5-5-285 0,-1 1-624 16,1-2 277-16</inkml:trace>
  <inkml:trace contextRef="#ctx0" brushRef="#br0" timeOffset="76598.92">15176 4117 129 0,'3'-4'332'15,"-1"-1"3"-15,-1 1-9 0,-2 1 4 0,1 3-22 16,-2-2-13-16,2 2-36 0,-7 5-14 0,0 1-20 0,-1 5-11 16,-5 8-23-16,-1 4-21 0,-6 8 8 15,-1 5-13-15,4 0-18 0,-4 4-6 0,4-1-12 16,0-1-7-16,3-3-8 0,1 2-1 0,5 1-4 0,2-4 1 15,5-7 0-15,1 0-5 0,3-2-1 0,1 1-8 16,3-4-8-16,0-1-4 0,4-1-9 0,2-2-11 16,4-3-5-16,1-1-10 0,3-3-16 0,-1-2-29 15,4-2-49-15,3-2-57 0,-2-5-85 0,2 0-107 0,1 0-123 16,-3-3-336-16,1-1-814 0,-5-1 360 16</inkml:trace>
  <inkml:trace contextRef="#ctx0" brushRef="#br0" timeOffset="77162.52">15843 4200 16 0,'-2'-8'217'0,"1"0"-1"0,-3 1-7 0,-1-1 0 16,3 4 3-16,-3-2-7 0,1 2 18 0,-3 3-10 15,0 0-8-15,-3 3-9 0,0 0-11 0,-4 4-11 16,-3 5-11-16,0 1-8 0,-1 4-3 0,1 2 0 16,3 2-11-16,0 3-10 0,1-3-8 0,1 3 1 15,3 1-12-15,-1-2 1 0,5 0 2 0,-1 2-2 16,5-4 2-16,1 4 4 0,1 0-3 0,3-1-2 16,2 0-9-16,0-2-10 0,2-4-8 0,3 2-6 15,-1-7-9-15,0-1-16 0,4-3-11 0,6 0-31 0,-5-2-43 16,9-5-53-16,-1 1-64 0,1-1-66 0,0-1-85 15,1-3-112-15,2-3-244 0,-2-1-708 0,-1 0 313 16</inkml:trace>
  <inkml:trace contextRef="#ctx0" brushRef="#br0" timeOffset="78132.28">16289 4160 187 0,'0'0'244'0,"0"0"4"16,0 0-4-16,6 12-2 0,-2-2-4 0,0 2-4 16,2 1-9-16,2 7-7 0,-1 2-1 0,2-3-2 15,-1 1-6-15,1 1-2 0,-1 2-1 0,-1-3-2 16,0 2-6-16,0-2 4 0,0 0-4 0,0-2-2 15,-7-5-8-15,3 1-6 0,1-1-10 0,-1-4-17 16,0-1-12-16,-3-1-17 0,1 0-10 0,2-2-10 16,0 0-15-16,0-2-6 0,-3-1-7 0,1 0-10 15,-1-2-8-15,0 0-16 0,0 0-1 0,7-10-10 0,-4 2-10 16,3-3-20-16,2-6-18 0,-1-3-23 0,3-5-27 16,4-6-26-16,0-2-35 0,-1-7-41 0,1 4-50 15,-1-2-68-15,2-2-77 0,-6 3-385 0,3 3-810 16,-6 7 358-16</inkml:trace>
  <inkml:trace contextRef="#ctx0" brushRef="#br0" timeOffset="79545.86">17037 4038 21 0,'0'-3'249'0,"0"3"-4"0,0 0-6 0,0 0-11 15,0 0-5-15,0 0-12 0,7 19-14 0,-5-6-3 16,0 8-11-16,-2 1-12 0,3 4-8 0,-3 0-15 15,0 0-12-15,0 8-6 0,0-7-11 0,0-2 0 16,0 0-1-16,0-2 4 0,0 0-7 0,0-2-14 16,2-7 3-16,-4 0-5 0,2-1-6 0,0-1-17 15,-3-3 4-15,3-1-21 0,-2 0-1 0,2-4-5 16,0 2-8-16,-2-3-5 0,2-1-15 0,0-2-12 0,0 0-12 16,0 0-12-16,0 0-5 0,0 0-17 15,-3-10-5-15,3 3-12 0,0-2-12 0,-3-5-15 0,6 0 6 16,-3-1-7-16,0-5 10 0,0-2 3 15,3 1 3-15,-3-2 4 0,4 0 4 0,-1-1 6 16,-3 1 10-16,4 2 6 0,-1 0 10 0,0 1 15 0,1 1 8 16,-1 4-1-16,1 2 8 0,-4 0 0 0,3 5 7 15,-3 0 6-15,4 2 3 0,-4-1 4 0,3 2 4 16,-3 0 3-16,0 1-4 0,4 1-8 0,-1-1 1 16,1 1-3-16,1 1-1 0,0 2 0 0,2-1-4 15,3 1-2-15,0 0-2 0,3 3 4 0,-1 2-7 16,1-1 4-16,0 2-1 0,-2 2-1 0,0 1-2 15,-1 3-3-15,-3-1 8 0,0 0 2 0,-4 4 6 0,1-2-4 16,-1 0 9-16,-3 6 0 0,-3 0 4 0,2-4 6 16,-5 0 4-16,3 0 1 0,-4-3 3 15,-5 4 0-15,3-5 3 0,-1 0-4 0,-4-1-6 0,4-1-6 16,-1-2-4-16,1 1-1 0,2 1 0 0,1-5-3 16,1 0-3-16,2-1-12 0,0 0-7 0,1-1-5 15,0-2-8-15,3 0-2 0,0 0-1 0,0 0 5 16,0 0-5-16,0 0 2 0,10-9 0 0,-4 6 4 0,2 3 1 15,2-2 5-15,4 1-4 0,0-1 4 0,-4 2 1 16,4 2 1-16,-3 1 3 0,-1 1 0 16,4 2-5-16,-4 3 1 0,-3 0 1 0,0 2 3 0,-3 2-9 15,-1 0 9-15,-4 3 1 0,-2 2 6 0,-7 2-1 16,-4 1 5-16,1-1 5 0,-5 1 8 0,-3-2 4 16,-2-1 5-16,1-1-6 0,-1-4-2 0,1-4 7 15,-1 0-16-15,2-3-5 0,3-3-16 0,-3-5-23 16,5 0-21-16,-5-5-32 0,3-3-32 0,1-3-35 15,1-4-45-15,2-3-38 0,4-4-53 0,-1 2-54 16,1-4-184-16,3-10-560 0,2-1 248 0</inkml:trace>
  <inkml:trace contextRef="#ctx0" brushRef="#br0" timeOffset="79768.64">17061 3898 179 0,'0'-2'268'0,"0"2"-6"0,1-3-6 0,2 2-9 15,0-1-7-15,4 2-9 0,0-1-5 0,7 0-2 16,0 0-12-16,9 2-6 0,-3 0-3 0,4 0-12 0,-1-1-34 16,4 2-7-16,0 0-15 0,1 0-19 0,0 0-27 15,0-2-51-15,1 2-61 0,-4 0-76 0,0 3-95 16,-4 3-359-16,-1-3-598 0,-9 0 265 0</inkml:trace>
  <inkml:trace contextRef="#ctx0" brushRef="#br0" timeOffset="81376.59">17810 4166 75 0,'0'0'187'0,"0"-4"-10"0,0 4-3 16,0-4-2-16,0 4 6 0,0 0-2 0,0 0-1 15,0 0 0-15,0 0-3 0,0 0 2 0,0 0 1 16,0 12-7-16,3-3-4 0,4 8 7 0,0-3-8 16,0 8 11-16,0-2 8 0,0 0 1 0,3-1-3 15,-3 1 9-15,0-2 0 0,0-1-3 0,-1-2 0 16,-2-2 1-16,3-1-11 0,-1 0-15 0,-3-3-9 0,2 1-10 15,0-3-12-15,-3-3-12 0,3 0-9 0,-4 0-12 16,0 0-4-16,2-2-14 0,0 1-6 0,-3-2-5 16,0-1-8-16,3 2-3 0,-3-2-7 0,0 0-6 15,4-10-6-15,0 3-3 0,3-6-21 0,0-5-18 16,5-3-30-16,0-5-24 0,5-8-38 0,4-4-67 16,-1 1-53-16,1-1-68 0,3-1-91 0,-3 2-425 15,2 0-867-15,2 8 384 0</inkml:trace>
  <inkml:trace contextRef="#ctx0" brushRef="#br0" timeOffset="82001.09">18472 4148 98 0,'-1'13'255'0,"-2"1"5"0,0 0-3 0,0-1-4 0,2 0 3 16,1-1-16-16,-3 1 2 0,3-1-9 0,-4 0-1 15,1-3-2-15,2-1-7 0,-2 0-4 0,0-2-8 16,3 2-7-16,-3-2-11 0,3 0-12 0,-1-1-4 16,-2 0-7-16,3 0-5 0,-1-2-10 0,-2-1-11 0,2 1-10 15,-1 1-11-15,1-2-8 0,1-2-11 16,0 0-11-16,0 0-8 0,0 0-7 0,0 0-11 15,0 0-8-15,0 0-4 0,-2-14-7 0,5 4-6 0,1-3-9 16,1-6-19-16,2-3-14 0,2 0-9 16,1-3-17-16,-3 0-7 0,6-7-2 0,-2-3-11 0,-4 10-7 15,3 2 4-15,0-4-6 0,1 2 9 0,-1 0 4 16,-1 4-4-16,-2 4 6 0,0 4-6 0,0 3 5 16,-3 2 5-16,2 2 3 0,-4 3 4 0,4 1-7 15,-2 2 4-15,-4 0 2 0,9 10 13 0,-4 4-3 16,1 4 19-16,-2 2-6 0,0 5-2 0,-1-1 7 0,0 3 8 15,1 10 4-15,-1-2 12 0,0 0 10 16,-2 0 3-16,-1-9 5 0,0-2 8 0,0 0 7 0,0-2-2 16,0-2-4-16,0-2-6 0,0-4-6 0,2-1-6 15,-1-3-11-15,-1-3-20 0,0-1-23 0,0-2-24 16,2 0-36-16,-1 0-27 0,-1-2-30 0,0-2-26 16,0 0-38-16,0 0-35 0,0 0-44 0,0 0-45 15,-3-13-37-15,0 8-189 0,1-3-600 0,-3-1 265 16</inkml:trace>
  <inkml:trace contextRef="#ctx0" brushRef="#br0" timeOffset="82187.14">18484 4204 326 0,'-6'-1'375'0,"2"1"-10"16,4 0 7-16,-9 1-25 0,5 0-18 0,4-1-15 16,0 0-25-16,-4 0-36 0,4 0-21 0,0 0-18 15,0 0-22-15,0 0-21 0,15-3-17 0,-6-1-16 16,3-1-40-16,5 0-38 0,3-3-45 0,1-2-49 0,2 0-29 15,-1-1-37-15,1 3-35 0,1-3-43 16,-2 1-34-16,2-2-28 0,-1 1-24 0,-2-1-20 16,-1 2-172-16,-2 0-494 0,-7 1 219 0</inkml:trace>
  <inkml:trace contextRef="#ctx0" brushRef="#br0" timeOffset="82386.39">18861 3994 285 0,'10'-10'69'0,"-6"3"38"0,3 0 26 0,-4 4 30 16,1 0 32-16,1 1 24 0,-3-1 15 0,1 2 5 15,-3 1 7-15,4 0-1 0,-4 0-1 0,5 7-16 16,-3 0 7-16,1 2 0 0,1 4-4 0,1 5-2 15,-1 2-2-15,0 1-5 0,0 1-10 0,1 2-12 16,-3 2-15-16,-2 11-13 0,0-1-14 0,-4 2-12 0,1 0-8 16,-8 1-12-16,0 1-14 0,-6-1-12 15,-3 1-12-15,3-1-12 0,-4-4-8 0,-3-2-7 0,2-2-12 16,3-9-11-16,2-3-17 0,2-1-16 0,-2-3-25 16,3-1-29-16,4-6-46 0,3-3-49 0,0-1-62 15,1-1-74-15,2-2-80 0,1-2-114 0,3 1-246 16,-4-11-778-16,4 2 345 0</inkml:trace>
  <inkml:trace contextRef="#ctx0" brushRef="#br0" timeOffset="83440.62">19371 4558 3 0,'-1'-5'230'0,"1"-1"-10"0,1-1-4 16,0 0-4-16,1 0-6 0,2-5-10 0,-1 1-14 16,1-3-9-16,2 1-7 0,-1-2 12 0,5-2-12 15,-3-5-5-15,3 1-16 0,0-1-11 0,3-1-11 16,2-12-10-16,2 1-6 0,1 2-12 0,-5-1-10 15,5 2-7-15,-6 7-10 0,3-8-7 0,-4 7-6 16,-1 5-6-16,0 0-6 0,1 2-4 0,-4 5-2 0,-2 6-4 16,-1 0-1-16,-1 1-3 0,-2 3-4 0,3 0 3 15,-4 2-1-15,0 1 1 0,0 0-7 16,3 12 5-16,1 0-6 0,-4 3 6 0,-2 7-2 0,2 3 6 16,0 1-3-16,0-1 3 0,2 2-3 0,0 8 5 15,1 1 0-15,-1-10-7 0,1-2-3 0,1-2 5 16,1 3 6-16,-3-4-6 0,6-3-10 0,-3-4-3 15,-2-1-19-15,1 0-23 0,-1-2-17 0,1 0-36 16,-1-1-33-16,0-4-35 0,-2 2-40 0,2-3-55 0,3-3-63 16,-2-2-201-16,-4 0-548 0,8-4 243 15</inkml:trace>
  <inkml:trace contextRef="#ctx0" brushRef="#br0" timeOffset="83682.75">20212 3910 112 0,'1'-3'332'0,"-1"1"-8"16,0 2-10-16,0 0-9 0,-10 8-9 0,3 3-14 15,-2 7-12-15,-4 4-8 0,-7 9-11 0,0 5-6 0,2-1-12 16,-2 3-13-16,2 2-4 0,4-2-11 16,1 1-11-16,2 1-10 0,4-4-11 0,1 0-7 0,6-8-14 15,0-3-13-15,3 2-12 0,1-3-10 0,3-2-12 16,2 1-11-16,2 1-14 0,-1-4-17 0,1-5-30 15,3 2-27-15,-4-6-50 0,7 0-56 0,-3-5-56 16,3-2-62-16,-3-2-64 0,2-2-88 0,-1-2-352 16,-1-3-782-16,-1-5 346 0</inkml:trace>
  <inkml:trace contextRef="#ctx0" brushRef="#br0" timeOffset="84091.9">20775 4019 18 0,'-7'-6'295'0,"3"0"0"15,1 0-1-15,-2 0-9 0,0 1-8 0,1 0-15 16,0 2-14-16,-5 2-15 0,2 2-19 0,-2 2-20 16,-6 6-13-16,0 2 3 0,-2 6-12 0,0 2-5 0,-4 2-14 15,6 1-6-15,-5 8-4 0,7-6 0 16,-1 9-4-16,4-9 4 0,3 1 1 0,3 1 4 0,3 0 8 15,1-2-5-15,1-1-4 0,-1 0-12 0,4-4-8 16,2 0-12-16,2-1-8 0,-1-7-14 0,3 1-13 16,0-2-19-16,1-1-25 0,3-2-41 0,3-2-58 15,-3-2-66-15,3-4-83 0,0-1-94 0,6-4-125 16,-4-2-327-16,-5 1-819 0,-1-1 363 0</inkml:trace>
  <inkml:trace contextRef="#ctx0" brushRef="#br0" timeOffset="84475.43">21168 3981 163 0,'0'0'301'0,"0"0"5"0,0 0 3 16,-4-1-3-16,4 1-1 0,0 0-2 0,0 0 3 16,0 0-1-16,4 14-15 0,-2-7-1 0,-1 5-6 15,2 0-9-15,-2 6-10 0,1 0-11 0,-1 1-14 16,2 2-4-16,-2 1-5 0,2 3-14 0,0-3-13 16,-3 2-10-16,1-1-5 0,2 1-1 0,-1-1-1 15,-1-3-5-15,-4 0-20 0,3-1 2 0,0 0-11 16,2-5-12-16,-2-5-10 0,0-1-7 0,-2-1-12 0,4-1-11 15,-2-2-6-15,0-2-15 0,0 1-11 0,0-3-14 16,1 2-19-16,-1-2-6 0,8-9-18 0,1-2-16 16,1-6-17-16,2-6-37 0,5 1-42 0,2-10-47 15,6-4-45-15,-4 0-50 0,17-15-50 0,-14 16-70 16,-3-3-80-16,3 0-106 0,-3-2-342 0,-4 2-966 16,0 5 427-16</inkml:trace>
  <inkml:trace contextRef="#ctx0" brushRef="#br0" timeOffset="85562.78">21782 3977 202 0,'3'-5'219'15,"-3"1"9"-15,3 1 7 0,-3 2 9 0,0 1-1 16,0 0-5-16,4 8-19 0,-4 1 0 0,3 5 0 15,-3 5-13-15,4 0-8 0,-2 1-6 0,-1 1-3 16,-1 2-6-16,-1 1-10 0,-1 3-11 0,1-3-5 0,-2 1-3 16,-4 0-10-16,4 0-6 0,0-3-8 0,-1 0-11 15,1-5-11-15,3-3-6 0,-2-3-14 16,2-1-14-16,-2-1-17 0,2-2-15 0,0 0-15 0,0-2-23 16,-3-1-28-16,3-2-20 0,0 0-29 0,0-2-17 15,0 0-14-15,0 0-27 0,0 0-21 0,3-12-23 16,-3 6-15-16,4-7-22 0,-4-2-15 0,3-3 3 15,-3-2 4-15,4-1 11 0,-4 0 9 0,0-2 38 16,0-2 17-16,0 0 33 0,0 0 18 0,0 1 28 16,0 0 17-16,0-2 19 0,0 1 18 0,-1 1 13 15,1 1 20-15,-3-1 13 0,3 3 15 0,3 6 6 0,-3 2 5 16,1 4 1-16,-1 1 1 0,0-1-3 0,3 2 14 16,-3 2 6-16,7-3 0 0,-4 6-6 15,1-1-3-15,3 0-2 0,2 0-3 0,-1 2-6 0,1 1-5 16,-1 0-9-16,2 2 5 0,-2 0-6 0,5 1-6 15,-3 1-6-15,1 1-4 0,-2 1-2 0,-1-1 1 16,1 1-6-16,-2 1 0 0,1 0-8 0,-4 0 2 16,3 3-2-16,-4 2 0 0,0-5-4 0,-3 2-2 15,0 0-4-15,0 3 8 0,-3 0-1 0,-4-1 0 16,0 1-2-16,-3 0-2 0,2-2 6 0,-1 0 2 16,-5 4 0-16,2-3 3 0,0-1-5 0,1-3 7 0,4 0-2 15,1-1-1-15,1 0-2 0,-1-4 1 0,3 2-4 16,0-2-4-16,1 0-3 0,0 0 1 0,-2 0-4 15,4-2 2-15,0 3 2 0,0-3-3 0,0 0-3 16,10 1 2-16,-6-1-3 0,5 0 5 0,-1 1-3 16,0-1-6-16,1 0 9 0,1 2 1 0,-2 1-3 15,1 2 7-15,-1-1-4 0,1 2 2 0,-2 1-1 16,0 3 0-16,-2-2 2 0,-2 4 4 0,1 0 5 0,-4 2 8 16,0-1 1-16,-4 0 6 0,1 0-2 0,-4-1 11 15,0 0 0-15,0 1-1 0,-3-2-2 16,-1-1-5-16,1-3 1 0,-4 1-9 0,4 1-6 0,2-5-5 15,-1-2-21-15,-1 0-28 0,2 0-29 0,1-2-41 16,1 0-48-16,1-4-44 0,2 1-32 0,0-4-71 16,3 1-196-16,0-5-539 0,4-1 239 0</inkml:trace>
  <inkml:trace contextRef="#ctx0" brushRef="#br0" timeOffset="86051.79">22143 4287 174 0,'1'7'268'0,"1"0"13"16,-2-2 4-16,1 0 3 0,-1 0-2 0,2-2-14 16,-1 0-10-16,-1-1-21 0,0-2-14 0,1 1-13 15,-1-1-24-15,0 0-14 0,0 0-25 0,0 0-3 16,6-7-16-16,-2-2-10 0,1 1-24 0,0-4-32 16,2-2-12-16,0 1-16 0,2-8-24 0,2 1 0 0,-3 2-21 15,2-4 4-15,-3 1-8 0,2-1-2 16,-1 1 2-16,2-3-4 0,-3-1 7 0,0 5 0 15,0 0 0-15,0 6 5 0,-4 3-2 0,1 3 10 0,-2 4 4 16,-1 0 19-16,2-1 10 0,-2 3 2 0,-1 2 2 16,2-3-2-16,-2 3-6 0,0 0-2 0,0 0-8 15,0 0 1-15,0 0 0 0,-2 12 3 0,2-7-3 16,0-3-4-16,0 3 3 0,0-1-3 0,2-1-2 16,-4 1-5-16,4-1-4 0,-4 0-1 0,2-3 0 15,0 6-5-15,0-4 1 0,0-2-14 0,-4 3 7 16,4-3-7-16,0 3 1 0,0-3 0 0,-1 3-2 0,1-3-3 15,0 0 2-15,0 0-1 0,0 0 1 16,0 0-4-16,-2 3-13 0,2-3 13 0,0 0-7 16,0 0 1-16,0 0 2 0,0 0-10 0,0 0 3 0,0 0 0 15,0 0-1-15,0 0-8 0,0 0-6 0,0 0-4 16,0 0-3-16,0 0-9 0,0 0-4 0,0-9-5 16,0 9 5-16,0 0-3 0,0 0 0 0,0 0-3 15,0 0 1-15,0 0 3 0,-4-2 1 0,4 2 0 16,0 0 0-16,0 0-2 0,0 0 2 0,0 0-7 15,0 0-14-15,0 0-18 0,0 0-16 0,0 0-20 16,0 0-35-16,0 0-33 0,0 0-160 0,0 0-394 0,-7 4 175 16</inkml:trace>
  <inkml:trace contextRef="#ctx0" brushRef="#br0" timeOffset="86658.9">22106 3885 3 0,'0'0'123'0,"0"0"-4"0,0 0 9 15,0 0 0-15,0 0 8 0,0 0 3 0,3 8 4 16,0-2-1-16,-2 1 0 0,2 2-3 0,0 3 3 0,1 1 6 16,-1 5 2-16,3 2-1 0,-5-3 4 0,2 3-4 15,-2 2-1-15,-1-1-2 0,-4 1-1 16,4-2 4-16,-4 0-6 0,-2 0-1 0,2 1 7 0,1-2-9 16,-1-1-11-16,-2-4-6 0,2 0-10 0,1-2-10 15,-1-1-16-15,4-2-21 0,0-1-22 0,0-3-38 16,0-1-43-16,0 2-56 0,0-3-60 0,1 1-76 15,2-3-73-15,-3-1-240 0,0 0-588 0,0 0 261 16</inkml:trace>
  <inkml:trace contextRef="#ctx0" brushRef="#br0" timeOffset="87800.17">22071 4267 140 0,'4'1'150'16,"-4"-1"-2"-16,3 2-6 0,-3-2-11 0,2 3 4 15,-2-3-2-15,2 3-3 0,-2-1-7 0,3 1-4 16,-3 0-3-16,0 1-4 0,0 0-2 0,2 2-2 15,-1-2-2-15,-1 1-5 0,4-1-5 0,-4 3-1 16,3-4-3-16,-3 3-7 0,4 0-5 0,-1-3 2 16,-3 3-2-16,4-2-4 0,-4-1-8 0,0 1-5 15,0-1-7-15,3-1 1 0,-3 0-7 0,0-2 0 16,3 3-3-16,-3-3-3 0,1 2-6 0,-1-2 2 0,0 2-4 16,0-2-4-16,0 4-3 0,0-4-1 0,0 0-1 15,0 0-2-15,0 0-7 0,0 0-7 0,0 2-7 16,0-2-12-16,0 0-12 0,0 0-17 0,0 0-23 15,0 0-30-15,-4 4-32 0,4-2-37 0,0-2-59 16,0 0-233-16,0 0-486 0,-7 0 215 0</inkml:trace>
  <inkml:trace contextRef="#ctx0" brushRef="#br0" timeOffset="88517.28">22481 4288 82 0,'0'0'242'0,"0"0"-2"0,0 0 0 15,-3-5 1-15,3 5-11 0,0-6-5 0,2 0-17 16,0-1-19-16,1-2-12 0,3-2-21 0,-2-3-17 0,3 0-12 16,0-5-10-16,3 0-13 0,1-1-12 0,-1 0-10 15,0-1-6-15,1-1-9 0,1 0-9 16,0-1-3-16,-2-1-7 0,4-1-5 0,-4 3-7 0,4 0 1 16,-3 3-3-16,2 2-6 0,-6 8-3 0,0-1 0 15,-3 4-3-15,2 0-1 0,-2 2-2 0,-1 3-5 16,0 1 0-16,-3 0 3 0,6 7-2 0,-4 1 1 15,1 7-2-15,-1 5-5 0,0 1 8 0,-2 3-3 16,2 1-3-16,-1 1 1 0,-1-1-5 0,0 2 5 16,2-2 10-16,-1 3 4 0,-1-2 1 0,3-3 3 15,-3-1 1-15,1-1 8 0,1 0-9 0,-2-7-1 16,1-1-4-16,-1-1-7 0,1-1-3 0,-1-2-17 0,2-1-10 16,-1-4-17-16,-1 1-24 0,0 0-26 15,0-2-32-15,0-1-37 0,0-2-34 0,-1 3-34 0,1-3-33 16,0 0-229-16,0 0-519 0,0 0 230 0</inkml:trace>
  <inkml:trace contextRef="#ctx0" brushRef="#br0" timeOffset="88710.39">22554 4160 285 0,'0'0'318'0,"-3"-2"-17"0,3 2-17 0,0 0-9 0,0 0-17 16,0 0-17-16,0 0-20 0,0 0-16 0,6-3-11 15,-2 1-19-15,3-1-27 0,3 0-4 0,1-2-23 16,5 0-22-16,2-4-29 0,2 1-35 0,0-2-39 16,-1 2-44-16,4-1-45 0,-3-1-40 0,2 0-40 15,-5-1-50-15,4 5-44 0,-7-2-139 0,3-3-440 16,-1 0 196-16</inkml:trace>
  <inkml:trace contextRef="#ctx0" brushRef="#br0" timeOffset="88909.2">23018 3894 249 0,'1'-1'268'0,"2"-2"-3"0,-2 1-3 16,-1 2-12-16,0 0 1 0,3-2-15 0,-3 2-4 0,0 0-7 16,6 6-5-16,-3-2-11 0,2 3-4 15,1 5 10-15,2 1 13 0,-1 6-7 0,3 3 3 16,0 3-5-16,1 8-13 0,-4-8-13 0,-1 13-16 0,-6-1-22 16,-4 1-15-16,-9 0-23 0,-4 0-21 0,0 2-26 15,-11-3-38-15,-4-3-47 0,-13 12-45 0,12-17-42 16,-3-1-47-16,-2-1-65 0,0-1-86 0,-2-5-118 15,6 2-234-15,-4-5-705 0,12-7 312 0</inkml:trace>
  <inkml:trace contextRef="#ctx0" brushRef="#br0" timeOffset="97011.34">5477 6530 98 0,'-5'1'205'0,"5"-1"-14"15,0 0-7-15,0 0-7 0,0 0-7 0,0 0-5 16,7-7-7-16,-2 6-4 0,0-2 3 0,3 1-2 16,-4 0-9-16,6 1-12 0,-3-1-7 0,4 2-10 15,-1 0-4-15,4-2-7 0,-1 2-7 0,1 0-12 16,0 2-7-16,0-2 0 0,0 0-4 0,3 2-12 15,-5 0-2-15,3 0-11 0,-4-1 1 0,2-1-7 0,-3 2-4 16,0-2-2-16,1 0-3 0,-1-1-5 0,-2 1-6 16,4-1-2-16,-5 1 0 0,1 0-11 15,-4-1-8-15,3 0-11 0,-4 1-8 0,-3 0-15 0,9 1-18 16,-7 0-18-16,1 0-29 0,-3-1-31 0,3 5-37 16,-3-1-33-16,0 0-48 0,-1 3-173 0,-2 1-450 15,1 1 199-15</inkml:trace>
  <inkml:trace contextRef="#ctx0" brushRef="#br0" timeOffset="97420.9">5825 6901 81 0,'-3'1'223'0,"3"1"-12"0,0-2-14 16,0 0-18-16,-4 2-18 0,4-2-10 0,0 0-12 15,0 0-10-15,0 0-10 0,-7-4-8 0,4 1-10 16,3 0-6-16,-4-3-9 0,1-1-12 0,-1 0-11 0,1 0-1 16,0-1-4-16,-1-4-6 0,-3 0-10 0,3 1 0 15,-2 1-8-15,-1 0 5 0,0 2-5 16,-1-1 5-16,1 2 0 0,1 3 4 0,-2-2 3 0,-1 2-8 15,-1 1 2-15,0 3 0 0,-1 1-1 0,-3 1 0 16,1 3-2-16,-1 4 1 0,-3 0 4 0,-1 4-1 16,5 3 1-16,-1 1 5 0,3 2-1 0,0 2-1 15,0 1 6-15,2 0 4 0,2 0 6 0,4-2-7 0,2 3 22 16,1-4 3-16,1 0 2 0,1-4-2 16,2 4-1-16,0-4 4 0,2-1-9 0,-1-2-6 15,2 1-6-15,3-4-8 0,-1 1 0 0,1-3-11 0,2-1-6 16,2-2-2-16,2-1-15 0,-1-3-24 0,5-3-26 15,-2 1-34-15,2-3-53 0,0-2-65 0,-1-3-77 16,1 0-350-16,1 0-660 0,-4-4 293 0</inkml:trace>
  <inkml:trace contextRef="#ctx0" brushRef="#br0" timeOffset="98289.56">6153 7040 19 0,'0'0'194'16,"-4"-1"-1"-16,4 1-19 0,-7-1-11 0,4-2-8 16,3 1-8-16,-4-3-10 0,4-2-11 0,0-1-10 15,-1-5-6-15,1-1-7 0,1-1-6 0,3-7-16 16,-1 1-6-16,1-1-4 0,3-2-10 0,0 0-8 16,-1 0 0-16,1-2 1 0,0 3-6 0,4 1 0 15,-2-1-4-15,-1 5-3 0,4 0 0 0,-5 7-2 0,-2-1-2 16,2 4 0-16,-4 2 1 0,-1 2 4 0,2 2 4 15,-1 1-3-15,-3 1-2 0,7 9-1 0,0 1-2 16,-2 5-4-16,4 5-1 0,-4 3-3 0,2 0-4 16,-2 1-4-16,0 11 6 0,2-9-3 0,-4-1-9 15,4-2 2-15,-3 0-3 0,-1-1-1 0,4-1 2 16,-4-3-6-16,1-4 1 0,2 0 3 0,-2-1-3 16,0 0 0-16,-1-3-8 0,0-2 6 0,0 0-4 15,0-2 0-15,-2 0-6 0,2-2-8 0,-2-1-11 16,1 1-11-16,-1 0-25 0,1-2-21 0,-2-2-18 0,0 0-35 15,0 0-33-15,0 0-34 0,0 0-200 0,-9-8-431 16,6 6 191-16</inkml:trace>
  <inkml:trace contextRef="#ctx0" brushRef="#br0" timeOffset="98465.4">6186 6892 19 0,'-2'-3'273'0,"2"3"-16"0,0-4-11 15,0 4-9-15,3-3-19 0,-3 3-14 0,7-3-19 16,-1 2-17-16,2-3-20 0,1-1-9 0,3 0-15 16,3-2-17-16,3-3-25 0,-4 1-35 0,4 0-46 15,-4 1-57-15,2 1-73 0,2 0-83 0,-7 1-131 16,-1 4-373-16,0-1 165 0</inkml:trace>
  <inkml:trace contextRef="#ctx0" brushRef="#br0" timeOffset="98761">6104 6421 42 0,'0'0'231'0,"-4"-2"-12"0,4 2-6 0,0 0-5 15,0 0-10-15,11 3-9 0,-2-1 4 0,0-2-17 16,1 2-13-16,4-3-16 0,-1 3-16 0,5-2-9 16,2 1-14-16,-3 0-22 0,4-1-34 0,-4 2-38 15,4-2-50-15,-5 2-63 0,3-2-68 0,-2 2-198 16,-1-1-396-16,-4 3 175 0</inkml:trace>
  <inkml:trace contextRef="#ctx0" brushRef="#br0" timeOffset="99597.47">7044 6313 137 0,'-5'-1'261'0,"1"0"-1"0,1 0-14 0,3 1-19 16,-12 4-18-16,0 4-6 0,-2 1-15 0,-4 4-16 16,-2 3-13-16,1 4-5 0,-7 7 5 0,1 2-17 15,2 2-9-15,1 3-10 0,2-1 4 0,7 1-1 16,-1 0-11-16,4 0 7 0,3 0 5 0,3-7 0 15,4 0-7-15,4 8 7 0,3 1-2 0,3-2 3 16,-3-7-9-16,7 6-3 0,-1-10-9 0,1 0-9 0,3-3-8 16,7 7-9-16,-6-8-13 0,-1-5-11 0,4 1-27 15,-1-1-43-15,1-4-61 0,-1-2-83 0,-2 1-108 16,3-2-141-16,-4-3-239 0,3 1-699 0,-6-3 309 16</inkml:trace>
  <inkml:trace contextRef="#ctx0" brushRef="#br0" timeOffset="101957.4">7463 6517 117 0,'0'0'223'0,"0"0"-13"15,0 0-15-15,0 0-14 0,0 0-13 0,0 0-11 16,0 0-6-16,0 0-2 0,0 0-2 0,0 0-3 16,10-2-7-16,-4 2-3 0,2-2-12 0,1 2-11 15,5-2-9-15,0 1-11 0,1-2-8 0,6 0-11 16,1-1 2-16,0 1-11 0,2 1-6 0,0-2-7 15,0 3-6-15,-3 0 2 0,3 1-8 0,-3-2-6 16,0 2-4-16,-4 1-8 0,0-1-14 0,-3 2-17 16,-1 1-20-16,-3-1-24 0,-3 0-34 0,0 0-38 15,-3 1-37-15,2 0-46 0,-2 0-202 0,-3 0-444 0,-1-1 197 16</inkml:trace>
  <inkml:trace contextRef="#ctx0" brushRef="#br0" timeOffset="102697.93">7673 6607 92 0,'0'0'209'0,"-3"1"-9"0,3-1-18 0,0 0-19 16,-4 3-1-16,4-3-4 0,-1 4-4 0,1 3-1 15,-2 1 1-15,2 2-3 0,0 4-3 0,0 5-5 0,-1 4-1 16,2-1-9-16,-2 4-8 0,1 8-6 0,1-8-5 16,-1-1-1-16,2 0-8 0,-4 0 2 15,2 0-3-15,0 0 0 0,0-4 0 0,0 0-2 0,-1-2-7 16,1-5-1-16,0-1-11 0,1-2-10 0,-2 1-2 16,-2-4-11-16,3-1-4 0,0-2-6 0,1-3-12 15,1 2-10-15,-4-1-12 0,2-3-17 0,2 4-17 16,-2-4-10-16,0 0-12 0,0 0-15 0,4-11-12 15,-4 4-23-15,2-3-17 0,-1-2-18 0,0 3-18 16,1-5-4-16,-2 0-9 0,-2-5-5 0,2-1 10 0,-4 1 7 16,1-3 0-16,-1 2 20 0,-3 1 15 0,4-1 16 15,-4 1 12-15,0 2 11 0,6 3 17 16,-5 2 11-16,3-2 20 0,-4 0 7 0,4 1 9 0,2-2 7 16,-2 4 5-16,0 1 6 0,1 2 6 0,2-2 3 15,0 0 0-15,0 3 3 0,2-1 6 0,1 0 5 16,0 0-4-16,1 1 8 0,3 0-1 0,0 1 2 15,2 0-5-15,-1 2 1 0,1 0-1 0,-1 0-1 0,3-1 1 16,-1 3-7-16,4 0-4 0,-4 2 0 16,1 0-1-16,2 2 1 0,0 3-6 0,-2-1 1 0,3 2-1 15,-4 0-4-15,-3-1 2 0,0 2 1 16,0 0 6-16,-3 1 2 0,-1 3 0 0,-1-1 9 0,-2-3 1 16,-2 6 1-16,-1-3 4 0,-1 2-7 0,0-3 6 15,-2-2-8-15,-1 4-3 0,0-4-3 0,-3 2 0 16,0-1-4-16,2-2-6 0,2-1-2 0,-1 1-7 0,0-2-5 15,3-1-8-15,0-1-7 0,1 0-6 16,0 1-2-16,3-3-3 0,0 0 5 0,0 0-1 0,0 0 3 16,9-7 2-16,-2 2 0 0,0 3 0 0,1-2 4 15,6 0 6-15,-4 1 1 0,0 2 11 16,4-2 7-16,-7 3 9 0,3 1 8 0,1 2 10 0,-2-1 6 16,-1 3 5-16,-1 1 11 0,0-1 10 0,0 5 6 15,-2 0 9-15,-3 2 6 0,-2 3 14 0,-4 2-7 16,1 4-3-16,-7-1-6 0,-1-3-4 0,0 2-3 15,-2-1-3-15,-1-3-20 0,4-5 1 0,-1 0-7 0,1-1-24 16,3-5-29-16,0-1-35 0,1-1-44 16,1-2-58-16,-2-2-76 0,1-3-87 0,-1 0-297 0,3-4-646 15,1-4 286-15</inkml:trace>
  <inkml:trace contextRef="#ctx0" brushRef="#br0" timeOffset="103204.03">8325 6805 225 0,'0'4'232'0,"0"1"-2"0,-1 1-2 0,1-1-4 15,-2 0-3-15,1 0 1 0,1-3-14 0,-1-1 8 0,1-1-4 16,0 5-5-16,0-1-2 0,0-4-9 0,0 0-10 16,-2 2-8-16,2-2-18 0,0 0-5 0,0 0-10 15,0 0-25-15,0 0-6 0,0-12-13 0,2 5-13 16,-1 0-10-16,2-6-20 0,1 0-5 0,0-5-18 15,3-1-17-15,-1-3-8 0,0-1-12 0,-1 0-5 16,2 0-17-16,0-3-3 0,-1 2 1 0,1 1 2 0,0 0 1 16,0 4 3-16,0 5 4 0,0 2 0 0,-5 5 4 15,3-1 2-15,-2 5 6 0,-3-1 3 0,4 3-2 16,-4 1 12-16,7 6 4 0,-1 1 14 0,-2 5-8 16,3 6 11-16,-1 2 2 0,-2 0 4 0,3 4 1 15,-3-1 10-15,2 2 1 0,1-1 18 0,-1 2 0 16,-1-4 6-16,2-2 8 0,-1 2 1 0,1-3-10 15,-3 0-6-15,2-4-4 0,-2-3-6 0,2 1-12 0,-3-4-5 16,-1-2-20-16,1 1-32 0,0-3-40 16,0-2-50-16,-2 2-54 0,2-2-65 0,-3-3-87 0,0 0-104 15,0 0-228-15,0 0-694 0,4-10 307 0</inkml:trace>
  <inkml:trace contextRef="#ctx0" brushRef="#br0" timeOffset="111146.98">5828 6806 108 0,'0'0'117'0,"0"0"-5"0,0 0-2 0,0 0-3 15,0 0-5-15,4-4-6 0,-4 4 3 0,0 0-2 16,0 0 1-16,0 0 1 0,0 0 3 0,0 0 1 16,7 7 5-16,-4-4-1 0,1 2 2 0,2 1-2 0,0 6-1 15,-1-2 3-15,2 5-2 0,2 1-5 16,-2 4-4-16,1 2-2 0,-1-3 6 0,0 3-5 15,0-3 0-15,0 3-1 0,0-4-2 0,-4-3-3 0,3-1-2 16,-2-1-1-16,-1-2 0 0,0 0-7 0,0-3-4 16,-1 1-1-16,0-4-10 0,-1-2-1 0,1 2-8 15,0-1-4-15,-2-3-6 0,3 0-5 0,-3-1 3 16,0 0-5-16,7-8-3 0,-3-5-19 0,4-5 11 16,1-4-12-16,1-11-23 0,6-3-26 0,-2-2-33 15,1-3-47-15,1 0-58 0,9-22-79 0,-11 21-311 16,7-18-606-16,-4 21 268 0</inkml:trace>
  <inkml:trace contextRef="#ctx0" brushRef="#br0" timeOffset="116318.27">8935 6471 150 0,'0'-3'186'0,"0"1"-4"16,3 0-3-16,-3 2-1 0,0 0-9 0,0-3-5 15,0 3-6-15,0 0-3 0,0 0-9 0,3-4-6 16,-3 4-30-16,0 0-2 0,0 0-5 0,0 0-6 15,4 6-5-15,-4-3-8 0,3 2 4 0,0 2-5 16,0 1-3-16,-1 5-6 0,-2-1-4 0,3 2-2 16,1 5-4-16,-2-5-1 0,-1 6-5 0,2-4-5 15,0-1 1-15,-2 5-8 0,1-6 1 0,-1 1-6 0,0-2 0 16,2 0-3-16,-3-1-3 0,3 1-1 0,-3-6-2 16,2 1-8-16,0 0-1 0,-2-2-2 0,0-3-6 15,3 1 10-15,-3-1-13 0,2 0-4 0,-2 0-2 16,0-3-12-16,1 2-5 0,-1-2 0 0,0 0-12 15,0 0-5-15,0 0-8 0,0-13-7 0,0 6-10 16,-1-2-4-16,-1-4-8 0,-1 0-2 0,2 0-1 16,-3 0 6-16,-1 0 0 0,3-1 12 0,-4 1 1 15,0-2 4-15,-1-3 7 0,0 1 7 0,-4 2 8 0,5 3 9 16,-1-1 8-16,3 3 7 0,1 1 6 0,-1-4 4 16,1 5 6-16,-1-1 4 0,1-1 5 0,3 2-1 15,0 0 7-15,2-1 2 0,0 1 2 0,4 1 1 16,-2-1-1-16,-1-1-1 0,8 1 3 0,-2-1-3 15,-1 4-5-15,2 1 0 0,1-2-1 0,5 3-3 16,-3 1-2-16,-1 1-1 0,-2 1 1 0,1 1-1 16,2 1 2-16,1 1 1 0,-3 3 2 0,-1-3-2 0,-3 3 7 15,0 0 8-15,-1 2 5 0,-2 1 10 0,-1 0 5 16,1 0-7-16,-4 3 0 0,-1-3-9 16,-2 3 3-16,0-2 0 0,-4 1-6 0,4 1-9 0,-4-3-1 15,0 0 0-15,0-2-10 0,0 0 7 0,2 0-11 16,0-1 1-16,-2-2-12 0,3 1 1 0,0-1-8 15,1-2-16-15,0 0 4 0,3 1 0 0,0-3-5 16,0 0-1-16,0 0-1 0,0 0-2 0,0 0 15 16,16-6-2-16,-8 3-3 0,2 0 2 0,4-1 2 15,0 0 7-15,2 2 10 0,-2-1-1 0,0 2 14 0,0 1-12 16,-1 1 10-16,-1 2-1 0,-2 0 1 0,-3 2 3 16,0 2-1-16,2 3 0 0,-2 1 16 15,-2 2 12-15,-5-1-10 0,0 2 11 0,-2 7 3 0,-3-3-5 16,-5 0-5-16,-1 1 2 0,-1 2-7 0,-1-7-4 15,-1 1-11-15,-2-2-14 0,2-4-13 0,6-4-20 16,-5 0-33-16,6-1-35 0,-3-4-43 0,0 1-51 16,-1-4-65-16,1-4-49 0,0-2-316 0,3-2-663 0,0-1 294 15</inkml:trace>
  <inkml:trace contextRef="#ctx0" brushRef="#br0" timeOffset="116594.83">9259 6288 85 0,'6'-7'202'0,"2"-2"-1"0,1-2 13 0,-1 5 0 16,1-1 11-16,2 2 9 0,0-1 9 0,3 3 5 0,0 0-3 16,0 2 19-16,0-1 1 0,3 4 4 15,7 2 3-15,-4 3-4 0,1 2-8 0,-1 2-5 0,-2 5-12 16,-1 2-12-16,-1 0-14 0,-4 5-15 0,5 10-13 15,-6 1-15-15,-1-1-19 0,-3 2-14 0,-1 1-6 16,-5 0-14-16,-1-1-13 0,-1-9-13 0,-5 9-11 16,-1-8-11-16,0-3-16 0,0 1-26 0,-7-1-35 0,4-1-42 15,-1-2-71-15,0-2-74 0,-1 0-102 0,-3-3-124 16,-2-6-442-16,4-1-930 0,4-6 411 16</inkml:trace>
  <inkml:trace contextRef="#ctx0" brushRef="#br0" timeOffset="118979.61">15806 4928 126 0,'0'0'208'15,"-1"4"-11"-15,-1-2-16 0,2-2-12 0,0 4-14 16,0-1-8-16,0 1-11 0,0 0-7 0,0-2-8 16,-1 4-7-16,-1-2-8 0,2 4-11 0,0-2-8 15,0 2-9-15,0-2-6 0,-1 2-3 0,2-2-4 16,-1 0-5-16,0-1-5 0,3 2-2 0,-1-1 1 0,-1 3-6 16,3-4-2-16,-1 2-2 0,0-2-12 0,-2 0 0 15,2 0-1-15,1 1 2 0,-1 0-1 0,0-4 1 16,0 1-6-16,0 1-2 0,-1-1-3 0,1 0-1 15,1 0 0-15,-1 0-3 0,0 0 1 0,3-1-1 16,1 1-5-16,-3-1 4 0,2 0-5 0,-1 0 3 16,2 0-5-16,0-2 1 0,0 0-4 0,3 2 7 15,-3-2-4-15,3-1-1 0,0 1-2 0,-3 0-1 0,4-1 0 16,3-1 2-16,-1 0-1 0,3 0 2 0,-1 1 4 16,6-2 4-16,2 3 3 0,-1-1 2 15,1 0 2-15,-1-2-8 0,4 1 3 0,-1 2-2 0,2-3 2 16,2 0-10-16,-2 1 3 0,4 0 2 0,7 3-3 15,0-1 2-15,-7 0-4 0,7-2 0 0,3 1 2 16,0-1 1-16,-2-1-5 0,2 1 0 0,0 1-2 16,-3 1 1-16,4 1-1 0,-1 1 2 0,-1-4-2 15,-1 4-2-15,0-3-1 0,2 2 1 0,-1-3-2 16,-1 3 1-16,1-1-2 0,-1 1 5 0,5-1 0 16,-2 3 0-16,0-3-3 0,-1 0-1 0,0 1 3 0,1 1-2 15,0-1-1-15,2-1-1 0,1 0 0 16,-1-1 0-16,-2 3 3 0,3-1 0 0,-1-1-1 15,2 0-2-15,2 1-2 0,0-1 3 0,0 2 1 0,4-2-3 16,-4-1 2-16,1 2 0 0,20 0 3 0,-22 1-3 16,1-4-3-16,1 2 0 0,2 1-1 0,16 0 2 15,-19 1 3-15,24-2 0 0,-25 0-3 0,20 1 5 16,-19 1-4-16,21-1 0 0,-20 1 2 0,-1-1-5 0,2 1 7 16,21 2-4-16,-24-3 0 0,2-1-2 15,20 1-4-15,-21 1 8 0,18 6 4 0,-18-3-9 16,-3-3 8-16,3 0-8 0,-3 1 2 0,4-3 2 0,1 2-5 15,-4 0-1-15,2 2 3 0,-1-2 0 16,1-1 3-16,2 2 0 0,-3-3 3 0,-1 0-6 0,2 0 2 16,1 4 2-16,-1-4-6 0,2-1 4 0,0 1-6 15,-3 1 11-15,1-1-5 0,1 0-1 0,-3 0-2 16,2-1 1-16,-3 1 8 0,-1-5-7 0,3 3-3 16,-2 0 3-16,-6 0-4 0,5 2 8 0,-5 0-5 15,1 2 8-15,-1-2-3 0,-8-2-5 0,7 0-1 16,0-1 1-16,0 1 1 0,-7 1-5 0,7-2 0 15,-8 1 1-15,9 0 3 0,1-2 1 0,3-2-3 16,-5 3 1-16,-8-2 1 0,9-1 2 0,-9 3-2 0,8 0-1 16,-10 0 2-16,2-1 9 0,-1 1 1 0,2 1 2 15,-3-1-7-15,-4-1 1 0,2-1 1 0,-4 3 1 16,1-1-1-16,-1 0-4 0,-5 0 1 0,-3 1-2 16,2 1 6-16,-2-1-2 0,0 0-3 0,0 2-1 15,0-3-3-15,-1 3 5 0,-1-1-2 0,3-2-3 16,-3 2 1-16,-2 0 2 0,1 1-4 0,-1-1-3 15,0 0-12-15,0-1-4 0,-2 0-9 0,4 1-5 16,-5-1-20-16,1 0-12 0,-1-1-10 0,-1-1-12 16,-3 0-9-16,-2 0-7 0,2-3-4 0,-3-1-10 0,0 0 8 15,-2-1 4-15,-3 1 7 0,-1-2 4 0,1-1 2 16,-4-2-11-16,2 1-12 0,-3-5-24 0,3 4-158 16,-7-5-325-16,1-1 143 0</inkml:trace>
  <inkml:trace contextRef="#ctx0" brushRef="#br0" timeOffset="120813.6">5727 7728 1 0,'0'0'174'16,"0"0"-6"-16,5-5-1 0,-1 2-7 0,1 3 0 0,0-1-4 15,5-2-5-15,-1 2 10 0,0-1-8 0,4 0-11 16,1 0-7-16,0 0-11 0,0 0-11 0,-1-1-6 16,4 0-9-16,-3 0-12 0,2 2-8 0,-2-2-8 15,1 2-5-15,-1-1-4 0,0-1-7 0,0 3-6 16,-4-1-6-16,0 1-8 0,-3-1-7 0,3 2-8 15,-3-1-18-15,0 1-20 0,0 1-21 0,-1 0-19 16,-2 0-25-16,0 1-27 0,0-3-37 0,1 1-49 0,-3 2-153 16,3-1-379-16,-2 0 168 0</inkml:trace>
  <inkml:trace contextRef="#ctx0" brushRef="#br0" timeOffset="121240.99">6059 7990 39 0,'-1'2'219'0,"1"-2"-11"0,-2 2-8 16,2-2-12-16,0 2-15 0,0-2 1 0,-1 4-7 15,1-4-8-15,0 0-10 0,0 0-7 0,0 0-9 16,0 0-12-16,0 0-12 0,-9-5-9 0,9 5-7 15,-5-5-10-15,2 3-10 0,0-3-7 0,-1 2-4 16,-2-4-5-16,1 2-8 0,-1-2-3 0,-1 1-6 16,0-1-6-16,-2 1-1 0,2 0 0 0,0 1-7 15,-3-1 1-15,3 2 0 0,-4 2-6 0,3 0 2 16,-2 1-4-16,1 1 0 0,0 1-2 0,0 2 0 16,1 2 0-16,1 1-2 0,-2 3 0 0,1 1 1 0,1 4 6 15,1-1 2-15,0 6 4 0,-1 1-3 0,3-2 3 16,1 2 11-16,3 0 4 0,-1-2 4 0,-2-4 2 15,3 2 9-15,0 3 7 0,4-4 2 0,-1 0-2 16,1-2 9-16,-1 1-1 0,4-1-11 0,-1 1 6 16,2-4-9-16,2 0-5 0,-1 0-4 0,0-3-18 15,1-3 13-15,3 0-17 0,1-2-2 0,0-3-8 16,0-5-24-16,3 1-25 0,0-3-39 0,1-3-56 0,-5 2-82 16,5-3-95-16,-8 3-300 0,0-2-653 0,0 1 290 15</inkml:trace>
  <inkml:trace contextRef="#ctx0" brushRef="#br0" timeOffset="122174.53">6280 7898 77 0,'0'0'213'0,"-1"8"-12"16,2-4-16-16,1 0-1 0,0 3-8 0,1 2-7 15,4 2 0-15,-5-2-6 0,3 5-2 0,2 3-8 16,0-1-3-16,0 2 8 0,-1 0-10 0,1 0-8 15,0 1-1-15,0-5 0 0,-3-2-9 0,1 0-2 16,0 0 4-16,1-1 0 0,-2 0 5 0,0-2-20 16,-1-1 2-16,1-1 0 0,-1 0-15 0,-1-2 0 15,0-2-5-15,-2 0-15 0,2 0-2 0,-1-1-16 0,2-1-1 16,-3-1-10-16,0 0-7 0,0 0-3 0,1-6-3 16,1 0-10-16,1-3-7 0,2-6-9 0,-2 0-22 15,6-4-18-15,-4-2-10 0,2-2-9 16,-1 0-14-16,0-2-10 0,-1 0-23 0,2 0-20 0,-4 0-19 15,4 0-27-15,0 3-37 0,0-1-36 0,3 3-44 16,1 2-260-16,-4 6-577 0,2 1 256 0</inkml:trace>
  <inkml:trace contextRef="#ctx0" brushRef="#br0" timeOffset="122625.81">6735 8088 6 0,'-3'3'271'16,"3"2"-5"-16,-1 0-10 0,-1-3-16 0,1 1-17 15,1-1-19-15,-3 1-15 0,3-3-17 0,0 3-10 0,0-3-17 16,0 0-4-16,0 0-19 0,0 0-11 0,0 0-9 15,-3-8-5-15,3 3-14 0,0-4-16 0,0 1-4 16,2-5-7-16,-1-1-8 0,2 0-8 0,0-1-7 16,1-7-6-16,0 2-4 0,-1-1-3 0,0-2-2 15,1 2-5-15,-1-2-2 0,0 5 0 0,0-1 4 16,1 1-10-16,0 5-2 0,0 5 3 0,-1-2-2 16,-1 4-2-16,0-1 1 0,1 3-5 0,1 3 5 0,-4 1-1 15,0 0-4-15,10 8 6 0,-3 4-2 16,-1 0 3-16,2 6 4 0,-2 2 3 0,4 2 2 0,-6 5 5 15,6 7 2-15,-4 1 7 0,-1-8 9 0,-1-3 14 16,2 3 4-16,1-3 13 0,0-2 3 0,-3-1 6 16,-1-2 0-16,1-5 2 0,1-1-15 0,-4-2-10 15,3-3-5-15,-4-2-19 0,3-2-7 0,-3 1-21 16,0-1-17-16,3-3-26 0,-3-1-26 0,0 0-29 16,0 0-31-16,-4-9-45 0,2 3-42 0,-1-4-40 15,-2-3-30-15,-4 2-190 0,-2-3-513 0,1 3 227 16</inkml:trace>
  <inkml:trace contextRef="#ctx0" brushRef="#br0" timeOffset="122779.46">6676 7990 132 0,'-4'3'293'0,"2"-1"-3"16,2-2-6-16,0 2 9 0,0-2-5 0,5 4-19 16,0-4-15-16,1 1-19 0,-1-2-2 0,5-1-34 15,4-2-18-15,2-1-15 0,4-1-32 0,1 1-59 16,-2-2-59-16,-2 3-90 0,3-1-122 0,-3 2-316 0,-2 3-555 15,-2 1 245-15</inkml:trace>
  <inkml:trace contextRef="#ctx0" brushRef="#br0" timeOffset="124870.88">10204 6677 154 0,'0'7'257'0,"-3"1"-13"15,2-4-17-15,1 1-13 0,-1-1-15 0,1 1-17 0,0-4-15 16,-2 1-10-16,2 1-9 0,0-3-8 16,0 0-11-16,0 0-9 0,0 0-6 0,0 0-7 0,7-9-10 15,0 2-8-15,0-5-10 0,-1-3-28 0,5-4-4 16,-2 1-9-16,1-3-2 0,-1 0-2 0,1-3-6 16,-3 1-5-16,5-1 0 0,-4 0-8 0,-1 1 0 15,2 0-2-15,-1 3-2 0,-1-1 2 0,0 3-6 16,-1 5-5-16,-1 1-1 0,-2 3-2 0,0 3-5 15,1-1 0-15,-1 4 3 0,1 3-3 0,-4 0 4 16,7 9-2-16,0 4 5 0,0 8 0 0,-1 3 3 0,-2 1 3 16,6 11 1-16,-3-2 5 0,2 0 7 0,-5-9 2 15,0 2 10-15,3-3 1 0,-1-1 5 0,-1-1-3 16,-2-2-1-16,1-7-4 0,-1-1-13 0,0-3-22 16,1 0-50-16,-2-2-74 0,1-3-99 0,-1-1-278 15,0-3-547-15,-2 0 243 0</inkml:trace>
  <inkml:trace contextRef="#ctx0" brushRef="#br0" timeOffset="125592.37">11227 6153 21 0,'-3'-1'298'16,"3"1"3"-16,-4-3-1 0,1 2-16 0,3 1-5 15,0 0-12-15,0 0-17 0,-10 1-12 0,7 2-9 16,-4-1-14-16,0 3-5 0,-3 3-19 0,1 4-15 16,-3 5-17-16,0 2-15 0,-1 5-7 0,-4 10-6 0,4 1-5 15,-1 1-11-15,2 3-17 0,3-2 1 0,1 1-8 16,2 3-8-16,6-1-3 0,-3-4 2 0,3 1-6 15,6 3-5-15,-2-6 1 0,3-7-10 0,2-2 3 16,3 9-3-16,-2-11-8 0,4-1-1 0,-1-2-8 16,2 0-16-16,-1-3-21 0,3-2-46 0,0-2-56 15,4-4-70-15,-8-1-93 0,7-1-119 0,-6 1-336 16,1-3-772-16,-1-1 342 0</inkml:trace>
  <inkml:trace contextRef="#ctx0" brushRef="#br0" timeOffset="129209.99">11909 6414 7 0,'-2'-5'212'0,"-1"-1"-14"0,-1-3-6 16,0-1-19-16,0-1-10 0,1 2-15 0,0-3-12 15,-1 4-7-15,1-4-1 0,-3-1-2 0,2 1-8 16,-3 0-2-16,0 1-9 0,4-1-25 0,-4 3-5 15,4 3-2-15,-4-2 1 0,3 2 4 0,1-1 7 16,-2 2 0-16,0 0 1 0,1 3 6 0,-1 0-4 0,-1 2-2 16,-1 1-9-16,-2 1-6 0,-2 4 1 15,1 6-4-15,-2 2-9 0,-1 3-4 0,-1 2 2 0,1 0 2 16,-1 2-1-16,4-2 8 0,0 2-2 0,1 1 2 16,2 0 9-16,2-1 12 0,0 2-9 0,2-3 9 15,0 0 5-15,4-1 2 0,2-4-3 0,0 4 1 16,1-5 7-16,6 3-9 0,-3-4-10 0,7 1 2 0,-4-4-3 15,4-1-8-15,5 1-5 0,-4-5-11 16,1 1-7-16,-1-4-8 0,6 0-5 0,0-2-28 16,0-2-46-16,-1-3-51 0,-3 1-59 0,-3-1-76 0,0-4-95 15,-1 0-407-15,2-3-786 0,-3 0 349 0</inkml:trace>
  <inkml:trace contextRef="#ctx0" brushRef="#br0" timeOffset="129911">12179 6669 166 0,'0'0'223'0,"-7"0"-5"16,7 0-17-16,0 0-7 0,0 0-11 0,0 0-11 0,0-9-6 15,0 5-10-15,0 0-9 0,0-2-11 16,0-3-14-16,4 1-16 0,-4-5-10 0,3-1-10 16,1 0-7-16,3-4-8 0,-4 0-8 0,4-1-6 0,0-1-10 15,-4 2-6-15,5-5-1 0,0 4-11 0,-3 0-2 16,2-1-10-16,0 0 3 0,0 2-2 0,-1 1-4 16,1-2-1-16,-3 7-2 0,3 0-2 0,-4 1-1 15,1 4-5-15,-1 3 3 0,1 0-6 0,-2 0-3 16,-1 2 6-16,-1 2-1 0,0 0 1 0,11 8-1 15,-8-1 4-15,1 6-4 0,1 0 6 0,0 6 0 16,0 2-2-16,0 1 5 0,-1-1 6 0,-1 3 3 16,0-1 7-16,1-2 13 0,-1 2 13 0,1-2 1 0,-4 2 8 15,6-4-1-15,-3 1 4 0,-2-6 2 0,2 1-2 16,-2-3-6-16,2 0-3 0,0-3-10 0,-3 0-1 16,4-2-4-16,-2 2-4 0,-1-5-5 0,-1 0-20 15,1 1-11-15,1-1-17 0,-2-2-23 0,1 0-19 16,1 0-27-16,-2-2-23 0,0 0-30 0,0 0-37 15,0 0-44-15,0 0-40 0,-6-10-201 0,2 6-497 0,-2-1 219 16</inkml:trace>
  <inkml:trace contextRef="#ctx0" brushRef="#br0" timeOffset="130092.04">12176 6533 207 0,'0'0'335'15,"0"0"-17"-15,0 0-23 0,0 0-21 0,0 0-16 16,0 0-23-16,0 0-26 0,0 0-18 0,7-6-23 0,0 3-18 16,0 0-6-16,2 1-28 0,-1-1-23 0,2 0-45 15,3 0-51-15,-1 0-78 0,3 0-92 16,-1 2-291-16,-2-1-503 0,-2 2 222 0</inkml:trace>
  <inkml:trace contextRef="#ctx0" brushRef="#br0" timeOffset="131653.47">12007 6328 52 0,'0'-6'83'0,"0"4"-4"0,0 2-17 16,-3-7-5-16,6 4-5 0,-3-1-16 0,-3 1 7 16,3-1-4-16,0 1-3 0,0 0-7 0,-2 0-13 15,2 3 13-15,-2-5 15 0,2 5-3 0,-3-5 7 16,3 4 9-16,-2-1-5 0,2 2 6 0,-2-3 4 0,2 3-4 15,-3-3 5-15,3 3 2 0,0-3-6 0,0 3 2 16,0 0-7-16,-3-2 8 0,3 2 0 16,0 0-2-16,0 0 3 0,0 0 6 0,0 0 2 0,0 0-4 15,0 0 8-15,0 0 6 0,0 0 3 0,0 0-2 16,0 0 6-16,0 0 0 0,5 10 2 0,-2-3-1 16,-1 2-3-16,3 2-3 0,0 8 4 0,-2-1 2 15,1 3-9-15,2 0 4 0,-2 0 4 0,0-2 2 16,-1 1 7-16,1 0-2 0,-4-6-1 0,3 0-2 15,-3 2 1-15,2-2-19 0,-1-3 26 0,-1-1-8 0,0 0-1 16,0-1-4-16,0-1-2 0,0-1-6 0,-1-3-5 16,1 1-7-16,0-2-3 0,1 0-10 0,-1-1-1 15,0 2-8-15,3-2-3 0,-3-2-13 0,0 0 4 16,1 2-2-16,-1-2-17 0,0 0 8 0,3-8-5 16,1 1 4-16,-1-1-15 0,3-7-5 0,1-3-25 15,1-4-17-15,1-1-21 0,3-11-23 0,0-2-26 16,-1 1-36-16,-3-1-44 0,4 1-44 0,2-1-49 0,-2 3-321 15,-2-1-654-15,0 12 290 0</inkml:trace>
  <inkml:trace contextRef="#ctx0" brushRef="#br0" timeOffset="133007.18">12959 6081 12 0,'0'-3'198'15,"0"3"-3"-15,-2-2 5 0,2 2 0 0,0 0-1 16,0 0-1-16,0 0 1 0,0 0-8 0,0 0-10 16,0 0-12-16,-10 10-5 0,4-3-12 0,0 4-11 15,-1 3 3-15,-4 3-7 0,1 5 4 0,2 0-14 0,-1 2 2 16,-1 1-2-16,3 1-3 0,-4 8-3 0,4-10 0 15,0 1-11-15,3 0-6 0,-2 0 5 0,2 10-13 16,4-10-7-16,-3 0-6 0,3 0-7 0,0-1 1 16,0 0-1-16,3-1-10 0,1 1-6 0,-1-4-4 15,4 0 1-15,0-2-11 0,2-4-8 0,-1-2-1 16,2-1-1-16,1-1-8 0,2-1-10 0,0-3-16 0,2 0-19 16,3 0-24-16,-1-4-33 0,0-1-36 15,-3-2-58-15,-1-1-78 0,2 0-97 0,-6-2-297 16,-1 3-692-16,-5-1 306 0</inkml:trace>
  <inkml:trace contextRef="#ctx0" brushRef="#br0" timeOffset="134162.41">13285 6127 33 0,'-7'0'212'0,"7"0"-9"0,0 0-12 15,-5 2-5-15,5-2-10 0,0 0-6 0,-4 1-15 16,4-1-10-16,0 0-14 0,0 0-7 0,0 0-13 16,0 0-8-16,0 0-8 0,0 0-13 0,0 0 4 0,12 3-3 15,-7-3-4-15,5 1-2 0,-2 1 1 16,9-2-6-16,-4 0-4 0,5 0-25 0,-2-1-5 0,4 1 0 16,-5-1-3-16,8 0-4 0,-7 1-2 0,7-2-3 15,-2 1-3-15,-1-1-6 0,-3 2-7 0,-3-1-20 16,-1 1-22-16,-4 0-24 0,-2 1-30 0,-1 0-34 15,-2 0-32-15,-2 0-32 0,-1 1-201 0,-1-2-418 16,-3 8 185-16</inkml:trace>
  <inkml:trace contextRef="#ctx0" brushRef="#br0" timeOffset="134871.81">13355 6274 101 0,'0'0'234'0,"0"0"-10"0,0 0-16 0,0 0-12 15,0 0-15-15,0 0-10 0,4 7-8 16,-2-3-6-16,-1 2-4 0,3 2-8 0,-1 5-6 0,3 1-14 16,-3 0-12-16,1 6-8 0,-1 2-5 0,0-3-10 15,-1 1-3-15,-2-2-7 0,0 2-3 0,0-3-4 16,3 3-2-16,-3-7-8 0,0 1-2 0,0-1-2 15,0-1-4-15,0 0-1 0,0-2-7 0,0-3-4 16,0 1-4-16,-1-3-4 0,1-1-8 0,0 0-8 0,-2-2-8 16,2 0-11-16,-1 2-15 0,1-4-14 15,0 0-20-15,0 0-20 0,0 0-15 0,-8-10-20 16,5 1-15-16,1 1-9 0,-1-1-7 0,2-3 2 0,-2-2-5 16,2 0 4-16,-3 0 14 0,1-1 6 15,0 0 19-15,-1-4 8 0,1 5 18 0,0 1 10 0,0 0 17 16,-1 1 16-16,4 1 17 0,-1 1 12 0,-1 0 9 15,2 1 3-15,0 1 13 0,0 1 2 0,0 0 3 16,0 2-1-16,3-1 0 0,1 1 1 0,-1 1 1 16,4-2 0-16,-1 1-2 0,1-2 4 0,1 2-2 15,4-2-4-15,-4 3-3 0,2 0-2 0,0 3 4 0,1-5-4 16,0 4 0-16,-1 0-4 0,-3 2-5 16,3 1 3-16,-2 1 0 0,2 1-6 0,-3 3 5 0,-4 0 0 15,6-2 9-15,-4 3 2 0,-5 2 8 0,0 1 11 16,0 2-1-16,-1 2-1 0,-2-3 9 0,-4 1-6 15,3 1-1-15,-2-1-6 0,-4 0 1 0,3-1-2 16,-3-1-7-16,3 1 0 0,-3 0-3 0,3-4-3 16,2 0-4-16,-1-1-2 0,2-1-4 0,0-2-4 15,2 1-3-15,-2-1-4 0,4-1 1 0,0-2 4 16,0 3-10-16,0-3 2 0,0 0 1 0,0 0 0 16,14-5-3-16,-5 4 2 0,-1-4-1 0,1 2 0 0,0 2 0 15,4-2 3-15,1-1-1 0,0 1-2 0,0 3 2 16,0 0-1-16,-1 2 3 0,1-1 1 0,-4 4-3 15,1-1 7-15,-1 3 3 0,-3-1 1 0,0 6 2 16,-3 0 5-16,-1 3 28 0,-3 0 13 0,-3 2 9 16,-4 2 19-16,-2-1 5 0,-3-1 4 0,-2 0 9 15,0-4-9-15,-1 0-1 0,3-3-11 0,0-3-9 16,-1 1-11-16,0-4-17 0,2-1-28 0,1-3-43 16,3-4-49-16,-7-3-64 0,4-1-77 0,5-5-86 0,-1-2-324 15,3-7-672-15,3-1 298 0</inkml:trace>
  <inkml:trace contextRef="#ctx0" brushRef="#br0" timeOffset="135890.2">13874 6213 112 0,'0'-3'203'0,"0"3"-10"16,0 0-12-16,1-4-7 0,-1 4-4 0,0 0-5 15,0 0-5-15,4 9-3 0,-1-1-4 0,1 0-5 16,-1 0-13-16,3 4-5 0,-2 3-4 0,3-2-8 0,-3 1 1 16,5 4-7-16,-2 0 4 0,-2 2 2 0,5-3-5 15,-3-2 2-15,0-2 3 0,0 0 3 0,-3 0 6 16,2-1 3-16,1 1-4 0,-4-2-4 0,0-2 3 15,-2-1 1-15,2 0-6 0,0-3-5 0,-2 0-9 16,-1 3-12-16,2-5-3 0,-1 1-7 0,-1-1-11 16,0-1-8-16,0-2-8 0,0 4-10 0,0-4-10 0,4 1-5 15,-4-1-6-15,0 0-11 0,0 0-9 16,3-7-9-16,-1-1-9 0,2-3-11 0,-1-1-18 16,2-7-13-16,2-2-19 0,0-1-15 0,3-12-27 0,1 0-26 15,-4 8-35-15,6-9-36 0,-2 1-36 0,2 1-60 16,-4 9-274-16,0 2-629 0,-2 3 278 0</inkml:trace>
  <inkml:trace contextRef="#ctx0" brushRef="#br0" timeOffset="136642.23">14385 6255 137 0,'0'0'230'0,"0"13"-16"15,-2-5-10-15,2 4-6 0,0 0-5 0,0 6-2 16,-4-4-11-16,4 6-1 0,0 0-11 0,-1-1-7 15,1 1-13-15,0 0-5 0,-2-2-7 0,2-3-12 16,2-1-7-16,-2 1-9 0,1-1-14 0,-1-1-7 16,0-5-9-16,2 1-7 0,-1 1-9 0,0-3-8 15,-1-2-10-15,0-2-11 0,0 3-19 0,0-4-17 16,0 1-16-16,0-3-19 0,0 0-15 0,0 0-24 0,0 0-17 16,0-11-26-16,0 6-17 0,-1-5-24 0,1 2-9 15,-3-6-3-15,0 2-2 0,-1-3 9 0,3 0 15 16,-5-5 13-16,3 1 28 0,-2 4 24 0,-1 1 22 15,0-5 31-15,1 2 17 0,1 3 22 0,-1-1 18 16,-2 2 24-16,3 2 18 0,1 2 9 0,0 3 8 16,2-2 9-16,-2 2 6 0,3 2 2 0,-1-2-2 15,-1 3-2-15,2-1 0 0,2 0 1 0,-1 0 0 0,3 0-4 16,-1 2-6-16,0-2-13 0,4 3-4 16,4-3-10-16,-1 0-1 0,0 2-9 0,3-2-7 15,-2 2-5-15,3 1-10 0,-1 0-2 0,1 1-5 0,-3 0-3 16,0 0-7-16,-4 2-2 0,3 1-4 0,-3 0-4 15,0 0 1-15,-4 3-3 0,3-3 3 0,-5 6 0 16,1-1 4-16,-4 1 6 0,-1 4 7 0,-2-2 0 16,-2 1 2-16,-3 4 8 0,0-4-2 0,0 0 4 15,-4 2 0-15,4-6 6 0,-2 3 1 0,2-4-3 16,0 2 1-16,1-5-2 0,2 0-2 0,3 0-7 16,1-1 0-16,-1-1-12 0,1 0 3 0,3-1-11 15,0-1-5-15,0 0 3 0,0 0-5 0,0 0 1 0,17-3-2 16,-10-2 0-16,3 3 12 0,4-1-11 15,-1 0 1-15,2 0 1 0,-1-1 2 0,-4 4-2 0,0 0 8 16,4 0-4-16,-5 1-1 0,-1 2 1 0,1 3 3 16,-2 0 0-16,-2 1 0 0,1 3-1 0,-2-1-1 15,-3 4 1-15,-2 0 7 0,0 3 7 0,-5 2-5 16,0-5 6-16,-1 4-4 0,0-3 4 0,-1-3-4 16,-1 0-3-16,2-3-8 0,2 0-12 0,-1-3-19 15,-1-2-29-15,0 0-42 0,1-3-59 0,-1-3-72 16,0-1-70-16,0-3-202 0,0-4-540 0,2-2 238 0</inkml:trace>
  <inkml:trace contextRef="#ctx0" brushRef="#br0" timeOffset="136903.72">14627 6044 211 0,'3'4'322'0,"1"0"3"0,0 2 5 0,3 1-6 15,-1 1-18-15,4 3-13 0,-2 2-10 0,6 2-5 16,0 3-8-16,2-1-11 0,-1 0-14 0,0 3-14 0,0-1-20 16,3 2-19-16,-5 2-15 0,0 2-19 0,-1 8-13 15,-5 2-17-15,-2-6-18 0,-4 6-15 0,-4 1-9 16,-2-2-5-16,-1-7-12 0,-4 0-11 0,-4 4-7 16,4-6-11-16,-4-2-19 0,-1-3-16 0,1-1-18 15,-1-1-23-15,7-7-39 0,-2 0-40 0,3-5-35 16,0 0-46-16,4-3-54 0,-2-1-58 0,3-4-64 15,2 2-260-15,-1-6-684 0,2 1 303 0</inkml:trace>
  <inkml:trace contextRef="#ctx0" brushRef="#br0" timeOffset="138206.88">15193 5964 115 0,'3'4'200'0,"0"2"-9"0,3 1-8 16,-1 1-4-16,2 4-6 0,2 6-4 16,1 1-3-16,2 1-2 0,-2 3-7 0,-3 2-7 0,3 11-4 15,-3-1-5-15,-3 1-12 0,-1 2-8 0,-6 0-8 16,-1 2-8-16,-3 1-10 0,-6-3-7 0,2 1-3 15,-2-2-2-15,-4-1-4 0,2-4-9 0,5-7 1 16,-7 7-20-16,3-12-4 0,3-1-17 0,-2 0-16 16,3-3-31-16,-1-5-38 0,4-1-53 0,4-2-68 15,0-2-75-15,2 0-201 0,1-2-488 0,1 1 216 16</inkml:trace>
  <inkml:trace contextRef="#ctx0" brushRef="#br0" timeOffset="141690.81">7590 7709 87 0,'0'-4'210'16,"0"4"-12"-16,0 0-3 0,0 0-10 0,0 0-11 16,0 0-14-16,0 0-7 0,0 0-8 0,0 0-7 15,0 0-9-15,0 0-6 0,0 0-4 0,0 0-12 16,0 0-7-16,0 0-15 0,-3 9 7 0,3-1-4 16,-3 0-6-16,-1 3 3 0,1 3 2 0,-1 1 2 15,1 0-3-15,-4 2 1 0,2-2-2 0,-1 5 0 0,0-1 1 16,-3 0-1-16,3 0-7 0,0-5 6 0,-1 3 2 15,0-4-11-15,4-1 1 0,-2 1-3 0,1-1 1 16,1-1-14-16,-3 0 12 0,5-2-7 0,-1-1-7 16,-2 0-1-16,1-4-10 0,3 2-6 0,-3-2 10 15,2-1-11-15,-2 1-5 0,3-1-12 0,0-3 0 16,0 1 2-16,0-1-8 0,0 0-11 0,0 0-5 0,-1-10-3 16,2 5 2-16,-1-3-11 0,3-2-4 15,-2-3-8-15,4-2 2 0,-1-6-13 0,0 2 7 0,3-2-5 16,-1 2 0-16,-1-4 0 0,1 4 5 0,0 0 0 15,1 0 4-15,1-2-1 0,-4 8 8 0,3-7-2 16,-2 8-2-16,0-1 9 0,1 6 0 0,-2-1-2 16,-1 2 2-16,1 3 3 0,0 0 2 0,1 3 12 15,0 3 8-15,-1 3 1 0,6 3 9 0,-3 3 2 0,3 5 2 16,0 1-2-16,-3 1 7 0,4-1-4 16,-5 2 6-16,1-1 5 0,-1-4 7 0,1 3 10 0,-2-1 3 15,1-4 1-15,0-2 1 0,-2 2 3 0,-1-3-3 16,1-2-4-16,-1-1-7 0,-2-1-6 0,3-2-8 15,-1 1-5-15,-1-1-27 0,-1 0-33 0,2 0-40 16,0-2-36-16,-2-1-54 0,-1-1-64 0,0 0-65 16,0 0-87-16,7 0-251 0,-7 0-675 0,0 0 299 15</inkml:trace>
  <inkml:trace contextRef="#ctx0" brushRef="#br0" timeOffset="142585.9">8311 7642 84 0,'-1'-3'201'15,"-2"0"-7"-15,2 0-2 0,-1 0-2 0,-2 1-4 16,0 0 1-16,1 0 6 0,-3 2-6 0,6 0-17 0,-11 3-14 16,1 1-7-16,0 3-12 0,-1-1-9 0,-2 8 7 15,2 3-6-15,-2 2 1 0,-1-1-11 0,3 2 2 16,1 1 0-16,3 0-2 0,0 2-6 0,1 0 6 16,4-4 5-16,0 2 3 0,4 0-6 0,-1-1 8 15,3 1-9-15,2-1 6 0,1-2-9 0,-1 0-4 16,1-7-6-16,4 5-6 0,-3-2-6 0,2-3-16 15,-1 0-2-15,3-4-4 0,-2 2-9 0,4-2-8 0,-4-3-5 16,4-1-17-16,0-2-18 0,-1-1-31 0,2-2-30 16,-2-4-29-16,3-1-44 0,2-2-46 0,-8 0-55 15,1 1-55-15,5-6-58 0,-8 3-327 0,3 0-713 16,-4 2 316-16</inkml:trace>
  <inkml:trace contextRef="#ctx0" brushRef="#br0" timeOffset="142937.07">8628 7649 200 0,'0'0'349'0,"0"-1"-18"0,0 1-7 16,3-3-14-16,-3 3-14 0,0 0-11 0,0 0-14 15,0 0-23-15,6 6-19 0,-5-1-3 0,2 1-8 0,0 3-7 16,2 2-15-16,-3 2-13 0,2 1-13 15,2 3-10-15,1 1-12 0,-2 0-7 0,2 1-10 0,-1-5-12 16,2 6-12-16,-1-6-2 0,0 3-4 0,2 1-8 16,-5-5-3-16,3-1 0 0,-3-4-2 0,2 3-4 15,1 1-1-15,-6-4-5 0,5-2 5 0,-4 1-3 16,0-1-4-16,1-3-7 0,-3 1-2 0,0 0-2 16,3-2-7-16,-2 1-9 0,-1-3-5 0,0 2-12 15,0-2-3-15,0 0-6 0,0-17-25 0,0 8-16 0,-1-6-21 16,1-5-27-16,1-3-22 0,-1-3-23 0,6-7-14 15,-2 5-30-15,3-8-5 0,0 1-25 0,-2 11-18 16,2 0-32-16,0 3-33 0,0 4-37 0,-2 4-39 16,0 5-329-16,-3 2-729 0,1 3 323 0</inkml:trace>
  <inkml:trace contextRef="#ctx0" brushRef="#br0" timeOffset="143412.66">9014 7896 45 0,'0'4'315'0,"0"-1"-10"16,0 0-10-16,0 1-12 0,1-1-12 0,-1 0-17 0,0-3-11 16,2 4-17-16,-2-4-11 0,0 2-4 15,0 1-8-15,0-3-10 0,0 0-9 0,-2 5-20 0,2-5-11 16,0 0-23-16,0 0-7 0,0 0-14 0,0 0-8 15,0 0-16-15,0 0-10 0,0 0-8 0,2-12-20 16,-1 5-6-16,2-3-14 0,-1-1-17 0,-1-2 7 16,0 0-11-16,2-2 2 0,0-5-8 0,1-1-5 15,-1 0 5-15,1 0-7 0,-1-1 5 0,1-2-4 16,1 4-4-16,-3-1 0 0,5 0 13 0,-4 2-3 0,0 0 5 16,1 5-2-16,-1 5-2 0,1 1-1 0,-1 1 1 15,-3 2 3-15,4 0 8 0,-1 3-6 16,1 2 9-16,-4 0 3 0,10 7 5 0,-3 3-3 0,0 2 2 15,0 7 3-15,-1 2 1 0,1 2 3 0,-3 3-4 16,3 8 11-16,-1 1 3 0,0-10 1 0,-2 0 15 16,0-1 3-16,0 0 6 0,2-2 2 0,-2-1-2 15,-4-6-5-15,3 0-6 0,-2-1-5 0,2-5-3 16,0 0-6-16,0 0-15 0,-2-1-6 0,-1-3-12 16,2 1-12-16,-1-2-24 0,-1-1-22 0,1-1-23 0,-1-2-15 15,2 3-21-15,-2-3-25 0,0 0-31 0,0 0-34 16,-7-8-34-16,4 2-47 0,-3 1-33 0,2-3-40 15,-3-2-190-15,-1-1-588 0,-1 1 261 0</inkml:trace>
  <inkml:trace contextRef="#ctx0" brushRef="#br0" timeOffset="143580.19">9025 7820 101 0,'-2'2'318'0,"-1"-2"1"0,0 2-6 15,3-2-14-15,-4 3-18 0,4-3-14 0,-2 2-22 16,2-2-9-16,0 0-17 0,0 0-5 0,10 0-7 15,-10 0-16-15,16-7-12 0,-2 2-13 0,5-3-19 16,4 1-20-16,-2-1-32 0,3-2-35 0,-3 1-50 16,0 1-54-16,-2 0-68 0,-7 3-89 0,2-1-91 0,-7 2-266 15,3 0-604-15,-7 4 268 0</inkml:trace>
  <inkml:trace contextRef="#ctx0" brushRef="#br0" timeOffset="145331.59">8018 7428 8 0,'0'0'270'0,"0"0"-5"0,0 0-3 0,7 6-7 0,-7-2-9 15,2 0-9-15,-1 3-7 0,-1-1-6 0,3 6-14 16,-4 2-7-16,-1 7-2 0,-1-1-14 0,2 5-8 16,-5 3-13-16,2 8-15 0,-2 1-10 0,2 0-4 0,-1 1-26 15,0-1-2-15,4 3-16 0,1-3-1 0,1-1-15 16,1-1-3-16,2 5-11 0,3-6-3 0,3 0-9 15,-2-8-3-15,8 7-16 0,1-2 9 0,0-9-21 16,-1-2-9-16,4 1-16 0,11 2-18 0,-7-8-32 16,10 2-31-16,-9-6-54 0,2 1-49 0,8 1-59 15,-5-7-61-15,-3 0-258 0,11-4-613 0,-12 1 271 0</inkml:trace>
  <inkml:trace contextRef="#ctx0" brushRef="#br0" timeOffset="145851.96">9762 7252 165 0,'0'0'226'15,"0"0"-12"-15,0 0-4 0,-4 2-1 0,4-2 0 0,4 6 7 16,2-1-5-16,-1 3 6 0,4 4-11 0,3 4 0 15,1 5 0-15,0 3-11 0,2 9-17 0,1 2-4 16,-1 1-14-16,-6 3-19 0,-4 1-5 0,0 0-11 16,-3 3-17-16,-6 1-14 0,-3 1-22 0,-6 14-26 0,-1-20-27 15,-5 2-26-15,-3-2-45 0,-4 1-45 16,-1-4-67-16,0-3-47 0,0-6-82 0,2-1-228 0,5-10-562 16,3-4 249-16</inkml:trace>
  <inkml:trace contextRef="#ctx0" brushRef="#br0" timeOffset="147011.56">6825 7594 146 0,'0'0'186'0,"6"0"2"15,-6 0 4-15,3 4 0 0,-2 0 4 0,3 0-2 16,-1 3-2-16,4 3 1 0,-3 3 0 0,2 5-4 15,1 4-10-15,0 2 8 0,0 0-16 0,0 3-3 16,2 7-7-16,-5-7-13 0,2 8-6 0,-2-1-11 16,0 2 1-16,0-2-14 0,-1 1-15 0,-2-10-1 0,-2 3-6 15,0 7-7-15,-2-10-11 0,1-1-2 0,0 1-4 16,-4 0-13-16,-1-1-5 0,-2-1-11 0,0-1-10 16,0-3-24-16,1-2-31 0,-1 2-36 0,-1-2-66 15,-1-5-58-15,3-1-64 0,-1-4-80 0,2 0-250 16,0-4-624-16,0 1 276 0</inkml:trace>
  <inkml:trace contextRef="#ctx0" brushRef="#br0" timeOffset="147782.94">5235 7686 120 0,'-3'2'220'0,"3"-2"-3"0,0 0-5 15,-3 3-4-15,3-3-6 0,-1 5-4 16,1 4-4-16,-1 2-4 0,-1 3-3 0,1 7-3 0,-1 3-6 16,1 3-2-16,-2 10-7 0,2 2-9 0,-1 3-13 15,2 3-9-15,-1-1 0 0,2 1-13 0,2 1-6 16,3-4-11-16,2 20-10 0,-5-21-2 0,5 1-8 16,2-3-13-16,3 0 4 0,-2-4-16 0,3-1-15 15,-1-11-7-15,8 7-3 0,-7-8-13 0,3-3-29 16,0 0-22-16,3-4-38 0,1 2-54 0,1-1-57 15,2-5-73-15,-3 0-353 0,6-2-652 0,-3-2 289 0</inkml:trace>
  <inkml:trace contextRef="#ctx0" brushRef="#br0" timeOffset="178793.4">6600 7709 5 0,'-6'-1'155'15,"6"1"-8"-15,-4-2-3 0,4 2-3 0,0 0 0 16,-4-1-2-16,4 1 0 0,-4-2-3 0,4 2 1 0,0 0-5 16,0 0-5-16,-5-1-6 0,5 1-4 15,0 0-10-15,0 0-3 0,0 0-6 0,-2-3-9 0,2 3-3 16,0 0-8-16,0 0-9 0,0 0-4 0,0 0-6 16,0 0-5-16,0 0-6 0,0 0-2 15,22 1-11-15,-9-4-1 0,2-2-8 0,9 1 3 0,3-3-8 16,1-2-15-16,13-1-24 0,1-2-37 0,2 0-55 15,2 1-97-15,-2 1-201 0,-2 3-441 0,-15 6 195 16</inkml:trace>
  <inkml:trace contextRef="#ctx0" brushRef="#br0" timeOffset="200330.25">6110 9383 121 0,'-2'-1'204'16,"-1"-2"-14"-16,2-1-16 0,-2 0-13 0,0 1-2 0,1 0-7 15,-1-2-9-15,1 1-7 0,-2 0-5 0,1-2 1 16,-1 4-2-16,0-1-5 0,1 3-17 0,-3-4 2 15,2 2-7-15,-3 2-6 0,3 0 0 0,4 0-12 16,-13 4-7-16,2 0-1 0,5 1-6 0,-2 5-9 16,-2 0-2-16,-3 5-4 0,2 2-1 0,-3 2 0 15,4 0-2-15,0 1 1 0,2 3 1 0,-1-2 1 16,4 2 7-16,-1 1-11 0,2-1 8 0,1-1-5 0,3 0 0 16,0 0-6-16,2-1 11 0,0-7-3 0,3 1-2 15,-1-3-3-15,1-1-1 0,4 1-3 16,-1-2-6-16,2-2-10 0,-1-3 4 0,3 2-2 0,2-4-2 15,-1-1-5-15,1-2-15 0,0-2 1 0,0-1-17 16,0-2-26-16,-1 1-26 0,-2-5-45 0,-2 2-55 16,-2 0-72-16,-2-1-78 0,-2-4-243 0,0 4-595 15,-4-4 263-15</inkml:trace>
  <inkml:trace contextRef="#ctx0" brushRef="#br0" timeOffset="200702.07">5776 9076 84 0,'0'0'249'0,"-6"0"-23"15,5 2-22-15,1-2-12 0,-2 4-9 0,2-4-12 16,6 5-4-16,-2-3-5 0,3 0-5 0,2 0-7 0,3 0-8 15,5-1-9-15,6-2-14 0,1-1-12 16,3 0-9-16,1-3-14 0,11-2-21 0,-1 0-14 16,2 1-39-16,-2-1-54 0,-9 4-61 0,-1 0-97 0,-1 3-199 15,1 3-432-15,-5 4 192 0</inkml:trace>
  <inkml:trace contextRef="#ctx0" brushRef="#br0" timeOffset="201450.47">6422 9305 59 0,'0'0'172'0,"0"0"-5"0,0 0-11 0,0 0-7 15,0 0 1-15,0 0-8 0,0 0 4 0,0 0-4 0,6 13-1 16,-3-4 0-16,1 5-6 0,3 5-7 0,4 4-2 16,-5 2-8-16,1 1-3 0,4 7 1 0,-1-8-2 15,0 8-1-15,1-9-3 0,-2-1 2 0,-1 0 8 16,2 1-3-16,-1-4 5 0,-2-1-10 0,-2-7 7 16,-2-3-1-16,4 1-11 0,-3-3 1 0,-2-1-16 15,1-1-2-15,-1-3-8 0,1 1-14 0,0-3-1 16,-3 0-21-16,4-5 3 0,-1-5-7 0,4-8-11 15,0-1-18-15,0-6-5 0,4-8-20 0,-5-2-18 16,5 0-12-16,-4-3-18 0,6-1-22 0,-3-1-25 0,-2 1-29 16,2 4-43-16,-1-1-52 0,-2 13-62 0,0-2-223 15,-2 11-558-15,-2 1 248 0</inkml:trace>
  <inkml:trace contextRef="#ctx0" brushRef="#br0" timeOffset="201992.24">6966 9707 70 0,'0'0'274'0,"0"3"-15"0,0-3-15 0,0 0-14 0,-3 1-18 15,3-1-16-15,0 0-16 0,-4-11-21 0,4 6-10 16,0-2-14-16,-3-5-15 0,3-2-8 0,0 0-8 15,0-6-10-15,0-1-10 0,0-3-17 0,3-1-11 16,-2-1-6-16,2-1-13 0,3 1-3 0,-5-2-5 16,6 2-2-16,-4 1-7 0,4 3 4 0,-4 2-8 0,3 1 2 15,-5 7 0-15,3 3-3 0,-1 0 3 0,0 3-3 16,-2 3 2-16,1-1 4 0,-1 3 0 0,-1 1 5 16,9 6 0-16,-4 1-2 0,4 3 4 0,1 7 2 15,-2 3 5-15,3 1-4 0,-1 1 0 16,1 1 3-16,-1 3 2 0,4 7 2 0,-4-9 9 0,0-1 6 15,1 1 2-15,-1-1-2 0,0-2-3 0,0 2 1 16,-2-3-9-16,2-2-3 0,-3-5 1 0,-1-1-4 0,1 0-6 16,-3 0-2-16,2-6-10 0,-3 2-5 15,-1-2-12-15,1-1 1 0,-1-1-21 0,-1-3-20 0,-1 2-22 16,0-3-21-16,0 0-34 0,0 0-29 0,0 0-28 16,-13-8-58-16,8 1-34 0,-5-2-218 15,-3 0-521-15,3-3 231 0</inkml:trace>
  <inkml:trace contextRef="#ctx0" brushRef="#br0" timeOffset="202160.79">6970 9596 202 0,'0'0'223'0,"6"2"1"16,-3-2-9-16,2 2-10 0,-5-2-18 0,13-2-13 15,-3 0-19-15,-2-1-15 0,2 1-13 0,3-2-14 0,0 0-15 16,-5 2-23-16,2-2-45 0,-2 1-40 0,-1-1-62 15,2 2-69-15,-4 0-184 0,1-2-350 0,-2 1 155 16</inkml:trace>
  <inkml:trace contextRef="#ctx0" brushRef="#br0" timeOffset="202393.62">6852 9121 22 0,'-3'-1'231'15,"3"1"-3"-15,0 0-10 0,0 0-11 0,0 0-15 16,17 0-18-16,-8-1-13 0,3 0-20 0,2 1-9 16,3-2-16-16,4 2-13 0,3-2-7 0,-3-1-11 15,3 3-30-15,0-1-46 0,2 1-65 0,0 0-84 16,-2 3-189-16,-4 0-357 0,1 5 157 0</inkml:trace>
  <inkml:trace contextRef="#ctx0" brushRef="#br0" timeOffset="204047.7">7797 9608 250 0,'-3'3'265'0,"3"-3"-15"15,0 0-9-15,0 0-13 0,0 0-16 0,-4 3-13 16,4-3-11-16,0 0-11 0,0 0-8 0,0 0-9 16,0 0-10-16,0 0-18 0,0 0-15 0,-3 2-4 15,3-2-11-15,0 0-12 0,0 0-10 0,0 0-7 0,0-9-12 16,0 3-1-16,3-1-10 0,-3-3-4 16,3-4-3-16,-2-1-10 0,2-6 1 0,1-2-7 15,-1-1-7-15,1-2 0 0,1 1-6 0,-1-11 0 16,1 13-3-16,1 0 3 0,-2 0 0 0,2 3-5 0,-2 7 2 15,-1 1-1-15,1 4 0 0,-1 0-2 16,-2 4-5-16,1 0 2 0,1 1 5 0,-1 4 0 0,-2-1 5 16,9 10 5-16,-2 1-1 0,-1 7 6 0,1 1-2 15,0 4 2-15,-2 0-2 0,4 2-1 0,-1 0 9 16,-5 0-2-16,4 1 1 0,0-3 6 0,-3-1-2 16,2-1-8-16,-2-1 1 0,3-1 2 0,-4 1-7 15,1-8-6-15,-1 0 2 0,1-1-1 0,-2-2-11 16,1-2-3-16,-2-2-18 0,0 1-24 0,1-2-29 15,-1-1-34-15,-1 0-42 0,2-1-52 0,-2-2-46 0,0 0-68 16,0 0-210-16,0 0-561 0,0 0 249 16</inkml:trace>
  <inkml:trace contextRef="#ctx0" brushRef="#br0" timeOffset="204474.83">8421 9249 109 0,'-3'-6'261'0,"3"-1"7"0,-4 1-5 16,1-1-7-16,3 1-6 0,-4 1-7 0,1 0-10 15,0 1-6-15,-1 1-15 0,1 1-15 0,-4 1-8 0,2 0-14 16,-4 1-21-16,2 3-18 0,-3 3-5 16,-1 2-8-16,0 2-15 0,-3 5-8 0,0 2-10 0,1 0-10 15,0 3-5-15,6 1-4 0,-3 1-10 0,3 1-2 16,0 1-7-16,4-1 2 0,2 0-5 0,1 1 3 15,0-1-3-15,4-2-10 0,3 0 13 0,0-2-2 16,0-6-3-16,2 1-11 0,1-3-1 0,-2-2-3 16,6 0-3-16,-3-3-14 0,5-1-18 0,-1-4-19 15,1-1-34-15,1-1-42 0,-2-4-63 0,2 1-84 16,0-7-107-16,-7 3-270 0,0-1-672 0,-6-2 298 16</inkml:trace>
  <inkml:trace contextRef="#ctx0" brushRef="#br0" timeOffset="205311.87">7459 9125 90 0,'0'0'166'0,"0"0"-8"0,0 0-4 0,0 0-4 16,7 16-3-16,-3-5 0 0,3 6 3 0,2 4 1 0,4 4 7 16,-1 7 1-16,2 5-8 0,0 1-5 0,0-1-2 15,-1 3-15-15,1-1-4 0,-4 3-9 0,-1-3 2 16,0-1-8-16,-3 0-12 0,-2-1-8 0,-1-2-6 15,-3-9-10-15,-6 2-5 0,2-4-17 0,-6 1-16 16,-1-2-35-16,-4 0-49 0,-9 4-80 0,2-12-83 16,-3-3-254-16,0-1-503 0,-5-2 223 0</inkml:trace>
  <inkml:trace contextRef="#ctx0" brushRef="#br0" timeOffset="206046.34">5207 9150 183 0,'-3'-2'254'0,"0"1"5"0,3 1-7 0,-7-3-12 16,7 3-20-16,-3 0-15 0,3 0-15 0,-8 4-6 16,2-2-2-16,2 3-8 0,-2 2-11 0,-1 5-15 15,3 6-10-15,-3 5-6 0,4 2-12 0,-5 9-2 0,4 0-17 16,2 3 2-16,2 4-6 0,2-2-8 0,0 3-4 16,4 1-11-16,1-2-1 0,2-1-9 15,3-2-7-15,1 2-1 0,2-4-5 0,4-2-7 0,0 0-3 16,5-3-8-16,0-2 1 0,2-3-15 0,3-2-24 15,-5-9-31-15,9 4-44 0,0 0-72 0,-6-8-92 16,1 1-367-16,10 3-663 0,0-3 294 0</inkml:trace>
  <inkml:trace contextRef="#ctx0" brushRef="#br0" timeOffset="214230.2">8983 9175 83 0,'0'0'159'15,"0"0"-16"-15,-1-2-8 0,1 2-11 0,0 0 0 0,0 0 5 16,0 0-3-16,0 0 2 0,0 0-3 0,0 0-3 16,8 5 0-16,-4-1 2 0,-1-1 0 0,3 3-6 15,1 3-5-15,1 2-6 0,2 5-3 0,4 1-4 16,0 2 0-16,-4 1 11 0,1 1-5 0,2 2 2 16,1 1-11-16,-4-3 1 0,1 2-3 0,1-1-5 15,-3-1 4-15,1 0-6 0,-3-2 3 0,-1-6 1 16,-2-2-3-16,0 1 0 0,1-4 0 0,-1-3-7 0,0 2-17 15,-2-4 2-15,0 1-9 0,0-1 5 0,1-2-10 16,-3-1-6-16,5-6 2 0,2-5-9 16,0-7-7-16,3-3 1 0,4-13-25 0,2-2-7 0,2-3-21 15,10-17-15-15,-7 16-18 0,9-21-32 0,0 3-44 16,-1 1-87-16,-5 19-113 0,-1-3-254 0,-7 4-630 16,-4 14 279-16</inkml:trace>
  <inkml:trace contextRef="#ctx0" brushRef="#br0" timeOffset="-214479.48">10120 8892 226 0,'1'-3'232'0,"-1"0"-1"16,2 0-5-16,-2 1-9 0,0 2 4 0,0 0-3 15,0 0-3-15,0 0 1 0,0 0-8 0,-2-4-6 0,2 4-12 16,0 0-11-16,0 0-22 0,-7 14-12 0,0-5-12 15,3 6-11-15,-6 5-3 0,4 3-12 0,-2 3-17 16,-2 12-6-16,0-2 1 0,3 2-4 0,0 0-4 16,0 0-9-16,4 1 1 0,3 0 2 0,-3-1-14 15,3 0 5-15,0 1-21 0,5-4-4 0,0 2-2 16,2-12 0-16,0 10-6 0,-1-11 4 0,5-4-12 16,-1 1-5-16,3-3 1 0,1-3-31 0,-3-3-17 0,9-3-30 15,-5-3-41-15,7 2-54 0,-1-3-74 0,4-6-84 16,-1-1-297-16,0-1-662 0,-2 0 294 0</inkml:trace>
  <inkml:trace contextRef="#ctx0" brushRef="#br0" timeOffset="-213882.94">10814 9001 54 0,'2'-6'178'0,"-1"3"-11"0,0-1 2 16,-1-2-10-16,0 1 3 0,0 1 11 0,-1 0 6 15,-2 1-2-15,3 0-7 0,-3 0-2 0,-1 0-9 16,1 3-8-16,-1-1-13 0,4 1-11 0,-11 1-6 0,2 3-13 16,-2 2-11-16,0 4-4 0,-5 3-11 15,2 2 0-15,0 2-9 0,4 2-4 0,-1 1 3 16,3 2-8-16,-1-1-4 0,4 3 12 0,0 1-7 0,1-1 0 15,4 2-3-15,1 0 8 0,2-1-4 0,4-3 1 16,0-2 4-16,3 0-4 0,0-3 3 0,1-1-8 16,2 0-2-16,1-6-12 0,3-1-1 0,-3-2-10 15,2-2-4-15,-1-2-4 0,6-3-15 0,-5-2-14 0,6-2-25 16,-2-3-35-16,-9 3-35 0,3-3-60 16,-2 0-68-16,-4-5-74 0,-1 5-270 0,-3-3-615 15,-1 1 272-15</inkml:trace>
  <inkml:trace contextRef="#ctx0" brushRef="#br0" timeOffset="-213613.91">10621 8671 156 0,'-3'-1'295'16,"3"1"-13"-16,0 0-5 0,0 0-15 0,-2-5-15 16,2 5-16-16,0 0-10 0,9 0-8 0,0 4-7 15,2-3-9-15,3 2-11 0,7 1-16 0,3 0-16 16,0-1-13-16,3 1-9 0,4 0-14 0,-3 0-27 16,10 0-11-16,-7 1-30 0,7-2-61 0,-8 3-50 15,-3-2-81-15,1-2-117 0,-6 3-281 0,-8-1-584 0,-4 4 259 16</inkml:trace>
  <inkml:trace contextRef="#ctx0" brushRef="#br0" timeOffset="-211996.35">11248 9036 69 0,'0'0'159'0,"0"0"-5"16,0 0-6-16,0 0-4 0,0 0-8 0,0 0-4 0,0 0-2 15,0 0-4-15,8 10 0 0,-3-2-5 0,-1 0-5 16,2 4-3-16,2 5-5 0,-1 3-1 0,0 0 3 16,2 1-3-16,-2 1-1 0,0-4-7 0,1 5-3 15,1-2 2-15,-2 0-2 0,0-1-1 0,-2-1 2 16,-2-2-7-16,4-2 5 0,-4-2-8 0,-2-1-7 15,2 0 5-15,1-5-4 0,-2 1-1 0,-1-3-5 16,-1-1-11-16,3 0 1 0,-3-2-3 0,0 0-13 0,0-2-2 16,3 2-6-16,-3-2 0 0,4-8-9 15,-1 0 4-15,1-6-11 0,6-3-14 0,-2-5-8 0,2-1-12 16,3-9-19-16,-2-1-13 0,2-4-19 0,0 4-13 16,1-3-43-16,-2-1-45 0,2 2-65 0,-1 2-95 15,-2 7-164-15,-4 2-525 0,-4 5 233 0</inkml:trace>
  <inkml:trace contextRef="#ctx0" brushRef="#br0" timeOffset="-211484.85">11876 9354 6 0,'-1'4'300'0,"-1"-2"-10"0,1 2-18 0,-2-2-14 0,3-2-20 15,-1 3-18-15,-1-2-14 0,2-1-17 0,0 0-12 16,0 0-8-16,0 0-9 0,0 0-7 0,0 0-22 15,0 0-2-15,-1-7-20 0,2-1-14 0,-1-2-4 16,0-4-20-16,3-1-4 0,-3-4-14 0,4-1-16 16,-1-1-1-16,0-5-8 0,1 0-5 0,-2-1-6 0,2-9-3 15,-3 11 6-15,4-13-9 0,-3 12-2 16,1 1-2-16,0 0-3 0,1 2-1 0,-1 4 5 0,0 5-8 16,1 1 1-16,-1 5-2 0,0 1 4 0,-2 2-1 15,2 3 0-15,1 2 0 0,-4 0 4 0,10 10 0 16,-4 2 1-16,2 5-1 0,1 3 2 0,0 1 0 15,1 5 1-15,-3 0 3 0,7 7 3 0,-4 2 9 16,0-2 6-16,-4-9 3 0,1 0 8 0,-3-1 10 16,2 1 0-16,1-6-7 0,-4 2 1 0,-1-6-5 15,3-2 2-15,-1-1-7 0,-3-1-8 0,3-4 7 0,-2 0-10 16,-1-1-20-16,1-2-10 0,-1 0-28 0,-1-1-13 16,0-2-24-16,0 0-25 0,0 0-33 0,0 0-43 15,0 0-41-15,-3-16-50 0,-1 10-54 0,-2-1-161 16,-5-1-517-16,-3-1 229 0</inkml:trace>
  <inkml:trace contextRef="#ctx0" brushRef="#br0" timeOffset="-211338.9">11831 9178 233 0,'0'0'372'16,"0"0"-37"-16,-3 2-6 0,3-2-13 0,0 0-22 0,0 0-20 15,14-8-24-15,-4 1-30 0,4 0-24 0,9-5-39 16,-2 0-53-16,2-2-61 0,-1 1-90 0,2 4-131 15,-10 2-305-15,7 4-524 0,-7 3 232 0</inkml:trace>
  <inkml:trace contextRef="#ctx0" brushRef="#br0" timeOffset="-208831.36">12706 9291 163 0,'0'0'232'0,"0"0"-1"0,0 0-7 0,0 0-10 0,0 0-6 16,0 0-9-16,0 0-14 0,0 0-14 16,0 0-7-16,-3-14-11 0,3 9-14 0,3-1-20 0,-2-3-10 15,1-4-4-15,-1 1-10 0,0-1-15 0,2-1-1 16,3-4-10-16,0-2-10 0,-1-1-8 0,-2 2-5 16,4-4-24-16,0 2-7 0,-1-1 3 0,-1 0-7 15,0 0 6-15,0 3-6 0,-2 5-4 0,1 0-2 0,-1 1-1 16,1 6 3-16,-1 0-7 0,1 0 2 15,-4 3-3-15,3 1 6 0,-1 1 3 0,-2 2-6 16,0 0 1-16,8 6 2 0,-4 2 3 0,3 3 2 0,-4 3 0 16,1 0 1-16,2 7 2 0,-2-1 4 0,3 0 3 15,-1-1 1-15,-2 1 7 0,2 2 3 0,-1-3 5 16,1 2 10-16,-2-2-4 0,-1-5 3 0,0 0 0 16,1-1-6-16,0 1 8 0,-1-1-17 0,-1-3-2 15,-1-3-4-15,0 0 0 0,2 0-15 0,-3-3-11 16,2 1-26-16,0-1-26 0,-2-2-30 0,0 1-49 15,2-1-48-15,-2-2-53 0,0 0-66 0,0 0-168 16,0 0-506-16,0 0 224 0</inkml:trace>
  <inkml:trace contextRef="#ctx0" brushRef="#br0" timeOffset="-208407.02">13186 9242 14 0,'0'2'276'0,"0"3"-14"0,-3-3-11 0,3-2-15 0,-1 3-18 16,1-3-23-16,0 0-17 0,0 0-18 0,0 0-14 15,0 0-11-15,-3-9-17 0,3 6-10 0,0-5-15 16,0-1-6-16,4-4-12 0,1-6-12 0,-1-2-13 15,0-1-12-15,3-1-5 0,-3-1-4 0,3-3-7 16,3-7-5-16,-4 8-3 0,-1-11 0 0,4 5-2 16,-3 7-1-16,3 1-6 0,-3 1 4 0,1 5-3 15,0 5 0-15,-3 5 0 0,-1 1 3 0,1 2 3 0,-1 4 5 16,0 0-3-16,-3 1 6 0,11 9 1 0,-1 4 6 16,0 6 1-16,-3 3 0 0,-3 2-3 0,3 2 4 15,0 8 4-15,-4-7-5 0,1 1 4 0,-1-2 2 16,3 10 6-16,-3-12 2 0,-1 3 2 0,1-4 4 15,-1-1-4-15,-1-2 4 0,2-1-3 0,-2-6-15 16,-1 0 3-16,2-3-11 0,-1-1-5 0,1-2-15 16,-2-4-23-16,0 2-25 0,-2-2-33 0,4-2-38 0,-2-1-42 15,0 0-47-15,0 0-44 0,0 0-214 0,-5-10-502 16,5 6 222-16</inkml:trace>
  <inkml:trace contextRef="#ctx0" brushRef="#br0" timeOffset="-208214.8">13186 9091 70 0,'0'0'321'16,"-3"2"-26"-16,3-2-13 0,0 0-17 0,0 0-21 0,5-8-18 16,0 2-16-16,1 0-24 0,5-1-17 15,2 0-18-15,1-1-16 0,6-2-22 0,-1 2-27 0,1 2-38 16,1 0-52-16,-7 1-65 0,7 0-89 0,-4 3-80 15,-3 0-151-15,2 2-422 0,-2 0 188 0</inkml:trace>
  <inkml:trace contextRef="#ctx0" brushRef="#br0" timeOffset="-207963.53">13695 8710 345 0,'-2'-2'329'0,"-1"1"-24"16,3 1-25-16,0 0-14 0,0 0-13 0,0 8-15 15,5 1-8-15,0 5-7 0,1 7-12 0,2 4 0 16,2 10 7-16,0 4-8 0,-3-1-6 0,-3 3-14 0,-1 3-21 16,0 17-20-16,-6-16-16 0,-4 16-28 0,-1-18-20 15,-2-2-24-15,-3 1-33 0,-2-4-22 0,-1-1-35 16,-5 1-38-16,-2-3-44 0,2-3-68 0,-5-4-87 15,10-5-109-15,-4-5-196 0,1-3-618 0,-4-2 274 16</inkml:trace>
  <inkml:trace contextRef="#ctx0" brushRef="#br0" timeOffset="-169657.1">7649 11078 257 0,'0'0'257'0,"-3"-3"-17"15,2-1-17-15,-2 3-15 0,2-4-9 0,-2 1-12 16,0-1-9-16,0-2-16 0,-1 0-13 0,1-2-15 0,-1-1-13 16,1 2-9-16,-1-6-15 0,1 1-7 15,-4-6-10-15,4 6-8 0,1-1-3 0,-3-4-13 16,1 3 1-16,-2 1-11 0,4 1 0 0,-1-1-5 15,1 2-1-15,-3-1-7 0,-1 1-4 0,2 4 2 0,-2 0 1 16,2 1 7-16,-2 0 4 0,2 1 3 0,-3 1 2 16,0 3-1-16,-1 0-3 0,-1 4-1 0,-1 0 0 15,-1 1 1-15,-3 5 1 0,1 2-4 0,-1 6-3 16,-3 2 3-16,0-1-7 0,2 3-1 0,1 2 4 16,1 1-6-16,2-2-5 0,0 2 14 0,2-2 2 15,2 2 3-15,0-1 5 0,4-2-4 0,-1 1-1 0,3-1-1 16,-1 0-2-16,5-6 3 0,0 0-3 15,1-1-1-15,2 1-10 0,2-2 3 0,-1-1-2 16,6-3-6-16,0-1 0 0,1-1-5 0,1-2-11 0,6-2 2 16,3-2-30-16,-1-2-18 0,-1-4-27 15,-2-1-40-15,-3 2-64 0,1-4-88 0,1-1-109 0,-10 2-243 16,-3 1-656-16,0 2 290 0</inkml:trace>
  <inkml:trace contextRef="#ctx0" brushRef="#br0" timeOffset="-166787.25">7406 10625 3 0,'-3'-1'105'0,"3"1"-2"0,-6-1-5 0,6 1 0 0,-6-1-7 15,6 1 6-15,-4-1-2 0,4 1 3 0,-5-1-11 16,5 1-1-16,-6 0 2 0,6 0-8 0,-6 0-4 16,6 0-6-16,-7 0-5 0,7 0-6 0,-7 0-4 15,7 0-6-15,-7-2-12 0,4 1-9 0,-1 0-3 16,4 1-6-16,-7-2-4 0,4 1-9 0,-1-1-5 0,4 2-2 15,-7-1 3-15,7 1-7 0,-4-2 5 16,2 0-8-16,2 2 5 0,-5-2 0 0,2 1-2 16,3 1 2-16,-6-1 1 0,6 1 2 0,-4-2 4 0,4 2-9 15,-6-1 9-15,6 1-17 0,0 0 12 0,-7 0-3 16,7 0 5-16,0 0 3 0,-7 0-1 0,7 0 7 16,-4-1 8-16,4 1 2 0,-3-1-3 0,3 1 8 15,0 0-4-15,0 0 6 0,-7 0-1 0,7 0 0 16,0 0-1-16,0 0 2 0,0 0 1 0,0 0 3 15,0 0 3-15,-4 2 1 0,4-2 5 0,0 0 1 16,0 0 6-16,11 4 2 0,-8-4 1 0,1 1 5 16,2-1 1-16,1 1-4 0,0 0-1 0,4-1 3 15,2 1-2-15,0 0-3 0,2 1-7 0,1-2 6 0,-1 0 0 16,1 0-3-16,-1 0 0 0,6-1-6 16,-4 0 3-16,0 1 0 0,-1-2-6 0,-1 1-1 0,1 0-2 15,-2 0 2-15,-2 0 0 0,-2 1 0 0,-4-2-10 16,-1 4 6-16,1-2-1 0,-2 1 4 0,-4-1-4 15,7 0-2-15,-7 0 3 0,5-1-3 0,-5 1 0 16,0 0-9-16,0 0-7 0,0 0-12 0,0 0-19 16,0 0-21-16,0 0-32 0,0 0-40 0,-10 5-37 15,7-4-45-15,3-1-51 0,-9 3-187 0,7 0-468 16,-1 1 207-16</inkml:trace>
  <inkml:trace contextRef="#ctx0" brushRef="#br0" timeOffset="-166105.62">7844 11264 61 0,'0'0'133'0,"-2"-5"-3"15,2 2 2-15,0 3-1 0,0-6 1 16,0 3 2-16,0 0-1 0,0-2-7 0,3 0 0 0,-3-1-6 16,1-1-6-16,2-3-6 0,-3 1-10 0,3-2-3 15,-2-1-6-15,2-2-4 0,0 1-8 0,1-7-4 16,-1 2-6-16,1-3-7 0,1-2-7 0,-1 5-5 15,0-4-5-15,3 0-3 0,0 0-5 0,-1 0-4 16,1 2 1-16,1-2-5 0,-1 2-6 0,3-1 3 16,-3 3-4-16,0 1-5 0,0 5 4 0,-4 0-7 15,4 1 3-15,-3 3-3 0,-1 0-5 0,3 3 2 16,-3 2 1-16,-1-1-3 0,3 1 3 0,-3 1 3 0,1 1 2 16,-3 1-4-16,9 5 3 0,-5 0-4 15,2 1 3-15,-1 3 3 0,1 3-1 0,1 1-1 16,1 4 3-16,-1 1-3 0,2 1 7 0,-1 0 6 0,-1 0 1 15,-1 2 6-15,1-4 6 0,0 3 1 0,-3-6-1 16,-1 1 2-16,4 2 4 0,-3-3-2 0,2 0-2 16,-2-2 1-16,-1-3-7 0,-3 0-3 0,4 1-3 15,-1-4-3-15,-3 2-2 0,4-2-6 0,-2 0 1 16,-2-2 0-16,1 0-5 0,-1-2-15 0,2 1-9 16,-2 0-13-16,0-3-22 0,0 3-14 0,0-3-25 15,0 0-29-15,0 0-28 0,-6 0-28 0,6 0-28 16,-6-3-36-16,-1 1-181 0,-3-1-447 0,3-1 198 15</inkml:trace>
  <inkml:trace contextRef="#ctx0" brushRef="#br0" timeOffset="-165906.83">7883 10965 168 0,'0'0'267'0,"0"0"-11"0,0 0-16 15,7 1-19-15,-7-1-19 0,0 0-19 16,10 1-17-16,-10-1-16 0,10 0-17 0,-5 0-11 0,5 1-17 16,0-3-15-16,4 1-23 0,-1 0-31 0,2 1-43 15,5 0-51-15,1 0-64 0,0 0-65 0,-1 1-152 0,-3 2-367 16,4 2 162-16</inkml:trace>
  <inkml:trace contextRef="#ctx0" brushRef="#br0" timeOffset="-164507.43">8563 10729 39 0,'-2'-2'204'16,"2"2"-8"-16,0 0-12 0,0 0-5 0,0 0-7 16,0 0-7-16,0 0-1 0,0 0-6 0,2 11-3 15,1-3-3-15,1 3-4 0,1 2-7 0,0 8-8 16,2-1-7-16,0-1-2 0,0 3-9 0,2 0-7 0,-1 2-2 16,-1-3 2-16,3 1-4 0,-3-2-9 15,2 0-1-15,-1-2-3 0,-2-3-1 0,-1-3-10 0,0 1 0 16,0-1-10-16,-1-2 6 0,2-2-7 0,-2-2-3 15,-1 0-7-15,1-1-8 0,-1-1-4 0,-3-1-2 16,2-1-2-16,3-2-8 0,-5 0-4 0,0 0-15 16,10-7 12-16,-4-4-5 0,2-3-4 0,-1-6-7 15,5-4-13-15,0-9-15 0,2-1-19 0,3-1-11 16,0 0-25-16,1-3-25 0,-4-1-34 0,3 4-36 16,-3 0-48-16,3 2-49 0,-7 10-265 0,-3 5-571 15,0 6 254-15</inkml:trace>
  <inkml:trace contextRef="#ctx0" brushRef="#br0" timeOffset="-161580.18">9465 10835 743 0,'11'-31'778'0,"0"-29"-25"0,-12 49-645 0,-78-58 1229 0,66 74-1238 0,-88 76 366 0,87-61-395 0,-30 85 238 0,41-85-242 0,3 0-7 0,20 51 228 0,-9-59-237 0,1-2-4 0,81 13 64 0,-71-25-152 0,2-1-14 0,59-25-767 0,-69 19 96 0,-1 2-787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8:57:05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11918 11562 111 0,'0'0'108'0,"0"0"-3"0,0 0-7 0,0 0 0 15,-1-4-9-15,1 4-1 0,0 0-15 0,0 0-2 0,0 0 0 16,0 0-2-16,0 0-11 0,0 0 9 0,0 0-7 16,0 0-1-16,10 9 4 0,-9-6-7 0,2 4 8 15,1 1-3-15,-1 0-1 0,0 3 5 0,1 2 2 16,-1-1 6-16,1 7 2 0,-2-1-2 0,-1 0-1 15,3 2-3-15,-2-1-3 0,-1 2-4 0,3 0 1 16,-5-2 0-16,2 0 1 0,2-1-2 0,-3-3-5 16,4 4-3-16,-2-3-1 0,-2-2-4 0,1 2-2 15,1-4-10-15,-1 2-1 0,-1-1-2 0,4 0-3 16,-4-1-1-16,2-4-1 0,-1 3-10 0,0-1 4 16,2 0-3-16,-1-1-2 0,1-1-2 0,-1-1 2 15,-2 3-5-15,3-3 4 0,1 0-6 0,-4-2 2 16,3-1 2-16,0 0-1 0,-3 1-1 0,1-2-1 15,2 2 0-15,0-1-2 0,-3-1-1 0,0 0-2 0,0-1-1 16,0-2 0-16,0 0 1 0,0 3-1 16,0-3-1-16,0 0 0 0,0 4-4 0,0-4 2 0,0 0-3 15,0 0 6-15,0 0-7 0,0 0 3 16,0 0-7-16,0 0-6 0,0 0-10 0,0 0-8 0,0 0-17 16,0 0-15-16,0-12-24 0,0 7-26 0,-3 0-29 15,6 1-36-15,-3-1-35 0,-3 1-168 0,3-1-410 16,0 1 182-16</inkml:trace>
  <inkml:trace contextRef="#ctx0" brushRef="#br0" timeOffset="3243.09">12292 11576 23 0,'0'0'129'0,"0"0"-10"0,0 0-10 0,0 0-10 16,0 0 5-16,8-1-13 0,-8 1-3 0,7 1-9 0,-7-1-11 16,10 0-6-16,1-1-3 0,-4 1-6 0,3-1-8 15,-3 0-5-15,3-1-4 0,0 1-3 16,0-1-8-16,1 1 3 0,-2-2-1 0,0 0-4 0,1 1-6 16,0 1 1-16,-1 0-6 0,-1 1-4 0,-2-1-15 15,-1 0-4-15,2 2-1 0,-7-1-2 0,6 1-7 16,-2-1-11-16,-4 0 9 0,4 3-17 0,-1 0-7 15,-3-1-6-15,0-2 2 0,3 3-5 0,-3 0 5 16,0-3 2-16,0 0 1 0,-6 5 5 0,4-3 3 16,2-2 0-16,-7 0 3 0,4 1 2 0,-3-1 6 15,6 0-5-15,-8 1 6 0,2-1 5 0,2 0 3 16,4 0 3-16,-11-1 4 0,6 2 2 0,-2-2 7 16,0 2 2-16,0 0-2 0,0 2 9 0,0-2 10 15,2 2-1-15,-3 0 6 0,0 0-2 0,2 1 7 16,1 0 9-16,-1-1-7 0,-1 1 2 0,4-1 8 15,-1 0-3-15,-2 2 2 0,5-3-3 0,-2 3-5 0,0 0-10 16,1-3 4-16,2 3-3 0,-2-1 2 0,2 0 4 16,2 1 2-16,3-1-5 0,-1 3-1 0,-1 0 0 15,4 0 2-15,0 3 2 0,3 2-5 0,-1-2 2 16,0 2 19-16,4 3-1 0,0 0 8 0,-2 0 2 16,0-3 3-16,-1 0-10 0,-1-1 9 0,-1 0 0 15,3-2 4-15,-5 1 2 0,2 0 11 0,-2 2 4 16,1-4 12-16,-3 1 6 0,-1-3-4 0,-3 5 2 15,0-3-4-15,-3 5-6 0,-4-2-3 0,3 2-2 16,-6-1-6-16,-2 3-3 0,0 1-3 0,-2-1-2 16,4-5-4-16,-2 0 0 0,-1-2-6 0,3-1-6 15,0-3-6-15,3-2-5 0,0 1-14 0,0-3-23 16,0-4-18-16,0-1-24 0,0-2-20 0,4-5-23 0,-4-1-19 16,4-7-28-16,3-1-16 0,0-2-23 0,0 0-28 15,0 1-129-15,0-3-360 0,3 3 159 16</inkml:trace>
  <inkml:trace contextRef="#ctx0" brushRef="#br0" timeOffset="3409.29">12438 11683 61 0,'3'1'140'0,"0"1"-13"0,-3-2-2 0,7 1-5 15,-1-1-13-15,-1 0-1 0,5-3-13 0,1 0-1 16,3-1-11-16,3 1-7 0,-3-3-12 0,7-2-14 15,-1 1-30-15,4 1-45 0,-4 0-65 0,-5 2-98 16,2 1-204-16,-5 2 90 0</inkml:trace>
  <inkml:trace contextRef="#ctx0" brushRef="#br0" timeOffset="4555.03">12890 11618 51 0,'-4'-1'135'0,"4"1"-17"16,0 0-4-16,0 0-7 0,-4-2-9 0,4 2-9 16,0 0-1-16,0 0-8 0,0 0-12 0,0 0-2 0,0 0-12 15,0 0 7-15,0 0-1 0,15 0-5 16,-8 4-10-16,3-3-2 0,2 2-5 0,0 3-8 16,2-1 6-16,0 1-8 0,-1 0 0 0,1 1-8 0,-1 2 5 15,-2 1 2-15,0 2-1 0,-2 0-10 0,-4 1 22 16,1 7 5-16,-4-1 4 0,0 2 4 0,-6 1 11 15,-2 0 4-15,-3 0-2 0,-3 0 6 0,-2-2-3 16,0 3 4-16,-3-2-4 0,0-2-7 0,-2-1-2 16,2 0-1-16,0-4-4 0,1 1 2 0,5-6 3 15,1 1-5-15,5-6-8 0,0 0-7 0,1-2-5 16,3 0 0-16,1 0-4 0,0-2-3 0,0 0-3 16,8 0-6-16,1 0 7 0,3 0 2 0,4-1-2 15,4 0 2-15,1-1-5 0,3 0 1 0,1-1-3 16,0 2-3-16,1-2 2 0,-1 2 1 0,0-2-7 15,2 2-15-15,-3-1-8 0,4 0-12 0,-5 0-20 16,-3-1-26-16,-4 3-23 0,4-1-36 0,-6-2-47 16,-4 3-46-16,-4-1-171 0,2 1-425 0,-1 0 187 0</inkml:trace>
  <inkml:trace contextRef="#ctx0" brushRef="#br0" timeOffset="5059.89">13440 11499 101 0,'0'0'108'0,"0"0"-11"0,0 0-9 16,0 0-1-16,0 0-16 0,0 0 0 0,0 0-5 16,0 0 4-16,0 0-6 0,0 0-6 0,0 0-6 15,0 0-6-15,0 0 6 0,0 0 1 0,7 9-2 16,-4 1 7-16,-1 3 2 0,5 6-1 0,-4 2-2 16,0 2 2-16,1 2 2 0,0 1-2 0,2-1-3 15,-2 1-8-15,-1 0 6 0,1 0-8 0,-1-1-2 16,3-3-2-16,-2-1-5 0,0-3-3 0,-1-4-9 15,1 0-5-15,-1-2 2 0,3 1-6 0,-2-4-17 16,-1-1-18-16,0 0-21 0,-1-3-36 0,1-1-28 16,0 0-58-16,-1 0-103 0,0-1-288 0,-2-2 128 15</inkml:trace>
  <inkml:trace contextRef="#ctx0" brushRef="#br0" timeOffset="5720.41">13717 11496 59 0,'0'0'140'0,"0"0"-7"16,0 0-11-16,0 0-18 0,0 0-4 16,17 0-7-16,-10 0-5 0,4 0-7 0,2 0-10 15,0 0-6-15,2 0-1 0,2-1-5 0,-3 0-5 0,3 0-6 16,-3 0-3-16,0 1-2 0,0 0 3 0,-5 1 3 16,1 1 4-16,-5-1 4 0,0 0 13 0,-3 3 3 15,1 2 12-15,-1 3-7 0,-4-1 4 0,-1 2 8 16,-1 1 6-16,-3 1 0 0,-4 6-6 0,-2-2-3 15,2 0-9-15,-3-1-7 0,0 0-11 0,-2 1-4 16,5-2-5-16,-2 1-4 0,3-5-7 0,3-3-4 16,0-1-5-16,0 0-3 0,3 0-7 0,3-2-7 15,-1-1-9-15,2 1-4 0,3 0-3 0,0-2-2 0,1 1-2 16,0-2-3-16,6-1 3 0,0 1 1 16,1-2-1-16,3 1-1 0,2 0 4 0,5 0-1 15,-5 0 2-15,0-1 1 0,-2 2 1 0,2-1 3 0,-1 1 3 16,2 3-1-16,-4-1 3 0,-2 1 2 0,-2 1 6 15,-2 1 9-15,0-1 10 0,-4 3 7 16,-2 0 17-16,-2 3 4 0,-5 1 11 0,2 2-4 0,-9 3 0 16,-1 1-1-16,-6-1-8 0,2-3-4 0,-2-1-6 15,3-2-10-15,5-3-9 0,-1-3-29 0,6-1-31 16,1-3-49-16,-1-4-69 0,2-2-81 0,3-3-312 16,4-6-581-16,2-4 257 0</inkml:trace>
  <inkml:trace contextRef="#ctx0" brushRef="#br0" timeOffset="7721.03">12372 11632 48 0,'0'0'95'0,"0"0"9"16,-3-2 0-16,3 2-3 0,-4-1-1 0,4 1 0 15,-4-2-11-15,4 2 8 0,0 0-1 0,-6-1-11 16,6 1 8-16,0 0-9 0,0 0-6 0,0 0-10 16,0 0 0-16,0 0-3 0,0 0-1 0,0 0-1 0,0 0 1 15,13 3-7-15,-5-3 2 0,-1 1 7 0,3-1-2 16,3-1-3-16,1 1-2 0,1 1-2 0,-2-2-5 15,5 1-4-15,-5-2-2 0,4 2-6 0,0-1-2 16,-2 0-3-16,-1 2 0 0,2-2-2 0,-2 0-5 16,-6 0-3-16,7 0-6 0,-7 3-7 0,0-2-16 15,0 1-18-15,1-1-24 0,-6 2-34 0,4-2-46 16,-4 0-58-16,-3 0-156 0,7 2-368 0,-6-1 163 16</inkml:trace>
  <inkml:trace contextRef="#ctx0" brushRef="#br0" timeOffset="8509.66">12734 12000 69 0,'0'0'233'0,"0"0"-12"0,0 0-15 16,0 0-19-16,-8 11-15 0,5 3-17 0,-3 6-18 0,-2 2-20 15,-1 4-21-15,-2 12-34 0,-3 2-64 0,1-3-78 16,-4 6-183-16,6-3-284 0,-4-1 126 0</inkml:trace>
  <inkml:trace contextRef="#ctx0" brushRef="#br0" timeOffset="10890.94">14147 11711 6 0,'0'0'147'0,"0"0"-2"0,0 0-18 0,0 0-3 16,0 0-16-16,0 0-5 0,0 0-4 0,0 0-6 0,0 0-9 15,0 0-5-15,0 0-5 0,-2-2-8 16,2 2-9-16,0 0 11 0,0 0-7 0,0 0 1 0,0 0 0 16,0 0-4-16,0 0-5 0,0 0 1 0,0 0 0 15,0 0 2-15,0 0-6 0,0 0-7 0,0 0 9 16,0 0-2-16,0 0 0 0,0 0-2 0,0 0-3 16,0 0-8-16,0 0 3 0,0 0-6 0,0 0-5 15,0 0 6-15,0 0-8 0,0 0-3 0,-1 8-3 16,1-8-2-16,0 4-3 0,-3-2 2 0,3-2-3 15,0 5 0-15,0-5-3 0,0 4-3 0,0-4 3 16,0 3-5-16,0 0 1 0,0-3-1 0,0 4 0 16,0-1-3-16,0-3-3 0,0 0 3 0,0 3-4 15,0-3 5-15,0 4-2 0,0-1-1 0,0-3 1 16,0 3-3-16,0-3 4 0,3 3-4 0,-3-3-1 16,1 2-9-16,-1-2-8 0,0 3-14 0,0-3-20 15,0 0-16-15,0 0-19 0,0 0-18 0,0 0-24 16,0 0-23-16,6-5-31 0,-5 1-111 0,1-2-317 0,-1 1 140 15</inkml:trace>
  <inkml:trace contextRef="#ctx0" brushRef="#br0" timeOffset="11508.06">14545 11429 131 0,'0'0'125'0,"0"0"12"0,-2 10-8 15,3-4-6-15,0 1-11 0,1 5 0 0,-1 0-14 16,1 4 0-16,-1 2-3 0,2-2-3 0,1 2-1 0,0 1-8 15,-1 1 2-15,0 2-13 0,1-2-5 16,0 2-15-16,-1-1-1 0,3-2-1 0,-3 0-3 16,2-1-2-16,2 1-10 0,-4-4-2 0,4-2-2 0,-7 0-3 15,4-2-3-15,-1-2-3 0,0-1 1 0,-3-1-8 16,4-3-7-16,-4 1-9 0,3-1-14 0,0 0-6 16,-2-2-10-16,2 0-20 0,-3-2-20 0,0 0-10 15,0 0-17-15,0 0-27 0,6-8-35 0,-5 5-84 16,-1-4-264-16,0-1 117 0</inkml:trace>
  <inkml:trace contextRef="#ctx0" brushRef="#br0" timeOffset="11785.23">14845 11367 133 0,'2'3'173'0,"-1"3"-16"16,1 1-6-16,-1 5 0 0,2 2-1 0,-2 1-17 16,2 3 1-16,-2 2-7 0,2 2-3 0,-1 0-12 15,1 1-13-15,1-1 2 0,-1-2-7 0,1 1-8 16,0-1-7-16,2-2-5 0,-4 1-13 0,4 0-3 16,-3-4-11-16,0-2 0 0,2 0-3 15,-2-1-5-15,1-4-9 0,-1 1-11 0,-1-1-10 0,0 0-15 16,3-1-21-16,-3-3-16 0,1-2-17 0,0 0-21 15,1 0-21-15,-4-2-24 0,10-5-43 0,-7 2-134 16,1-1-329-16,-1-3 145 0</inkml:trace>
  <inkml:trace contextRef="#ctx0" brushRef="#br0" timeOffset="12020.67">15262 11418 163 0,'3'9'188'0,"1"1"-10"0,-4 3-9 0,3 6-6 16,1-4-14-16,-1 4-2 0,-3-1-11 15,6 1-6-15,-5-1-8 0,2 1-11 0,-3-5-10 0,0 0-5 16,4 0-11-16,-1-1-7 0,-3 0-7 0,4-2-9 16,-2 0-10-16,1-2-6 0,1-1-13 0,-1 0-14 15,-2-4-23-15,3 1-18 0,-1-2-24 0,1-1-27 16,1-1-33-16,0-1-14 0,-5 0-20 0,10-8-158 15,-4 3-324-15,1-2 144 0</inkml:trace>
  <inkml:trace contextRef="#ctx0" brushRef="#br0" timeOffset="12213.11">15651 11377 155 0,'7'10'194'0,"4"7"-5"16,-2 0-4-16,-2-4-15 0,-3 8-6 0,2 0-12 15,-2 1-13-15,0 1-8 0,-1-1-8 0,-2-2-8 16,2-1-8-16,-1 1-15 0,-1-2-7 0,-1-4-10 16,1 0-9-16,2-3-22 0,-1-2-19 0,-2 0-24 15,2-2-29-15,1-1-26 0,0 0-34 0,-1-3-43 0,3 1-51 16,-5-3-107-16,0-1-311 0,7-1 138 0</inkml:trace>
  <inkml:trace contextRef="#ctx0" brushRef="#br0" timeOffset="12412.08">16281 11337 249 0,'8'10'258'0,"1"1"-10"0,-1 6-4 16,3 0-16-16,-4 0-17 0,-4 2-15 0,4-1-16 15,0 0-17-15,-4 3-15 0,1-2-12 0,1 0-14 16,-3 3-16-16,3-4-16 0,-3 0-23 0,1-4-33 15,-3-1-33-15,0 1-64 0,2-2-50 0,-1 2-65 16,-1-6-211-16,-1 4-419 0,1-3 186 0</inkml:trace>
  <inkml:trace contextRef="#ctx0" brushRef="#br0" timeOffset="20725.82">14176 11751 19 0,'0'0'124'0,"0"0"-16"16,0 0-1-16,0 0-15 0,-5 0-5 0,5 0-1 15,0 0-11-15,0 0-4 0,0 0-10 0,0 0-8 0,0 0 1 16,0 0 3-16,0 0-3 0,-3 6-2 0,3-6-12 15,0 0 11-15,-3 2-7 0,3-2-1 0,-1 2-2 16,1-2 5-16,-2 4-2 0,2-4 6 0,-4 4-8 16,4-1 2-16,0 1-2 0,0 0-8 0,-3 1 10 15,3-2-2-15,-1 2-4 0,-1-2-3 0,2 3-5 16,-1-2-2-16,-2 2-3 0,3-2 1 0,0 1-4 16,0 2 1-16,-1-1-1 0,1 1 1 0,0-1-6 15,-2 2-2-15,2-1 1 0,-1 1-2 0,-2 1 6 16,3-1 0-16,-3-1 5 0,2 1-5 0,-2-2 2 15,0 2-1-15,-1 0 0 0,1 0 4 0,0 0 3 16,1 0-4-16,-3-2-2 0,1 2 2 0,1-2-6 16,-4 2 4-16,3 1-2 0,0-4 0 0,-2 3 2 15,-1-1-3-15,4-1-1 0,-4 1-3 0,2-2 0 16,-1 0 3-16,3 0-3 0,-1-1-11 0,-2-2 9 16,2 1 2-16,0 0 0 0,1 0-5 0,0-1-3 15,-2 0 3-15,2-1-3 0,3-1 0 0,-9-1-3 0,9 1 1 16,-8-2-7-16,4 0 1 0,-2-1 1 0,2 1-2 15,-3-2-3-15,-2 2-1 0,2-2 0 16,0 1-1-16,0-1 0 0,0-1-2 0,-3 1-5 0,-1-2 9 16,1 3 2-16,2 0-1 0,-2-1 2 0,1 2-4 15,-3-3 1-15,-1-1 2 0,3 5 2 0,3-1 2 16,-1 0-6-16,-1-2 5 0,1 1-7 0,-1 0 5 16,2 1-1-16,3-1 4 0,-3 1-2 0,4 1 2 15,-2-1 1-15,0-1-2 0,1-1-2 0,1 2-1 16,-1-1 3-16,1-2-9 0,3 3 7 0,-3-2 6 15,2 0-7-15,0 0 4 0,-1 1 2 0,2 1-5 16,0 2 2-16,-1-5-1 0,-1 2-4 0,1 1 8 16,1 2-4-16,0 0 1 0,0-5 3 0,0 5-7 15,1-3 5-15,-1 3 1 0,0 0-4 0,0 0 2 16,-1-4 0-16,1 4-1 0,0 0 0 0,-1-3 3 16,1 3-4-16,0 0 3 0,0 0 0 0,0-2 2 15,0 2-2-15,0 0 1 0,0 0-2 0,0 0 1 0,0 0 0 16,0 0 3-16,0 0-2 0,1-3 2 15,-1 3-1-15,0 0-2 0,0 0 3 0,0 0-4 16,0 0 0-16,0 0 5 0,0 0-2 0,0 0-3 0,0 0 4 16,0 0 0-16,-3-4 3 0,3 4 2 0,0 0-5 15,0 0 4-15,0 0-5 0,0 0 5 0,0 0-4 16,0 0 2-16,0 0 2 0,0 0-8 16,0 0 5-16,0 0-2 0,0 0-5 0,0 0 12 0,0 0-5 15,0 0 1-15,0 0-2 0,-1-2-1 0,1 2 1 16,0 0 1-16,0 0-2 0,0 0 1 0,0 0-6 15,0 0 5-15,0 0 5 0,0 0-2 0,0 0-1 16,0 9 1-16,0-9-4 0,1 4 1 0,-1 0 2 16,0 0-2-16,2-1 1 0,-2 3-5 0,1-2 3 15,-1 0 0-15,0 1-2 0,1 0 0 0,1 2 5 16,-2 0 0-16,0-2 0 0,-2 2-1 0,4 1-4 16,-4-2 7-16,2 0 2 0,2-1 0 0,-4 3-3 15,2 0 3-15,-1-3-1 0,1 1 1 0,-1-1 1 0,-1 0 7 16,1 1 0-16,-1-1-5 0,1 2 1 0,-2-3 3 15,0 0 1-15,2 0-1 0,-3 2-1 16,-1 1-2-16,1-1-5 0,-1 0 0 0,-2 1-1 0,0 0 1 16,1-3 5-16,-1 5-3 0,-2-4-4 0,2 0 0 15,-1 0 1-15,-2-2 0 0,0 3 1 0,0-2 0 16,3 1-8-16,-4 0 4 0,3-2 2 0,-1 1-5 16,-1-1-2-16,0 1 4 0,1-1 1 0,0 0-2 15,1-1-1-15,1 0 2 0,-2 1-1 0,1-3-1 16,-1 0 1-16,5 1-1 0,-2 0-2 0,-1-1 1 15,2 0 0-15,-4-1-2 0,5 2 2 0,0-3-1 16,-2 0 1-16,3 1-3 0,-1 0-2 0,1-1-2 16,-1-1 6-16,-2 1 1 0,4-1-3 0,0 1-3 15,-1-1 0-15,-1 0 3 0,1-1 0 0,-1 0 0 16,1 1 1-16,-2-1 0 0,2 3-1 0,-1-3 2 16,1-1 1-16,-1 1-4 0,-1-3 5 0,1 5-1 15,1 0 0-15,-1-3-2 0,-3 0 2 0,3 0-7 0,-2 0 8 16,3 1-4-16,-1 0 0 0,0 0 2 0,1 0 2 15,-1 0-2-15,1 1 2 0,0-1-4 16,-1-1-1-16,0 0 4 0,1 2-1 0,-1-2-1 16,2 2 1-16,-2-1-2 0,1 0 1 0,3-1 4 0,-4 2 1 15,4-2-3-15,0 2-4 0,-3-3 3 0,-1 3-2 16,1 0 1-16,6-1 0 0,-6 1 0 0,3 3 4 16,0-4-4-16,0 4-1 0,-1-4 2 0,1 1-2 15,0 3 0-15,1-5 2 0,-1 5 2 0,0-3-4 16,0 0-2-16,0-1 3 0,3 2 2 0,-3 2 0 15,0-2-2-15,4-1 1 0,-4 1 0 0,0 2 0 16,3-4 1-16,-3 4 1 0,0-2 1 0,0 2 1 16,0 0-2-16,4-2 0 0,-4 2 1 0,0 0-1 15,0 0-1-15,0 0 3 0,0 0 0 0,0 0-2 16,2-2 1-16,-2 2-3 0,0 0 1 0,0 0 2 16,0 0 2-16,0 0-4 0,0 0 3 0,0 0-2 15,0 0 1-15,0 0-1 0,0 0 2 0,0 0-4 16,0 0 3-16,0 0 1 0,0 0 2 0,0 0 0 15,0 0-2-15,0 0 1 0,0 0-1 0,0 0 2 16,0 0-1-16,0 0-2 0,0 0 3 0,0 0-2 16,0 0 0-16,0 0 0 0,0 0 0 0,-3 10-3 15,0-8 0-15,2 1-3 0,2-1 8 0,-2 4 0 0,1-2-4 16,-2-2 3-16,2 1 2 0,0 3 0 0,-1-1-5 16,-2 0 5-16,3 2-3 0,-3 0 0 0,0 0-1 15,-1 1 3-15,1 1-2 0,2-1-2 0,-5 1 1 16,4 4 3-16,-3-3 1 0,-2 3-5 0,0-1 2 15,0 0-6-15,-3-2 10 0,0-2-3 0,3 3-1 16,-2-2-1-16,0 0-4 0,-1-1 2 0,0 0 3 16,-2-1-2-16,-1 2 1 0,3-1-3 0,-4-3 3 15,4-1-1-15,0 0-2 0,-1-1 0 0,1 0-1 16,0-2 2-16,-1 2 4 0,1-3-4 0,0 3-2 16,-4-5-3-16,2 4 3 0,2-1 5 0,-3-2-8 15,0-1 3-15,2 1 3 0,1-1-6 0,-1 0 4 16,-4 1 0-16,5-1 1 0,-2-2-3 0,1 1 3 15,-2-2-8-15,1 1 5 0,-1 0-4 0,0 0 5 16,2-2 0-16,-2 2 1 0,2-3 1 0,-3 4-5 16,4-3 2-16,-4 0-3 0,4 0-2 0,3 0 2 15,-3 2-2-15,-1-4 2 0,4 2-1 0,-1-3 2 0,2 4-1 16,2-3 2-16,0 3 1 0,1-5 1 0,1 3 0 16,0-3 3-16,0 2-7 0,1-1 3 0,1 2-2 15,1 0 5-15,-1 1-6 0,-1 2 2 16,1 1 4-16,0-3-4 0,0 2 1 0,1 2 5 0,1-2-4 15,-1 3 2-15,-1 1 0 0,0-7-3 0,0 7 3 16,-1-3 1-16,1 3 0 0,-2-3-4 0,2 3 5 16,2-3-4-16,-2 3 2 0,0-4-1 0,0 4 6 15,0-3-3-15,0 3 2 0,1-2-3 0,-1 2-1 16,0-6-2-16,0 6 3 0,0 0 1 0,-3-2 1 16,3 2-2-16,4-3 0 0,-4 3 0 0,0 0 2 15,0 0 1-15,-2-3-4 0,2 3 1 0,0 0-1 16,0 0 3-16,-2-3-1 0,2 3 1 0,0 0 1 15,0 0 1-15,0 0 2 0,2-4-2 0,-2 4 2 16,0 0-4-16,0 0-2 0,0 0 5 0,0 0 0 16,0 0 0-16,0 0-2 0,0 0-1 0,-5-2 0 15,5 2 2-15,0 0 0 0,0 0-2 0,0 0 1 16,0 0 1-16,0 0-2 0,0 0 0 0,0 0 1 0,0 11 1 16,0-9-5-16,2 0 3 0,-2 4-1 15,-2-1 1-15,1-1 0 0,1 1 0 0,-2 0 2 16,1 3 2-16,0-1-5 0,-1 1 1 0,-1 0 0 0,2 0 2 15,-2 1 3-15,0 2-2 0,-1 1-1 0,1 1-2 16,-2-2 3-16,-1-5-1 0,2 4 0 0,-3 1-3 16,1-2 2-16,-1 0 2 0,0 0-5 15,0-3 0-15,1 1 1 0,-5 1-5 0,1 0 7 0,3-1-1 16,-1-1 1-16,1-1-3 0,-2-1-2 0,1 1-1 16,-2-2 2-16,0 0-1 0,2-1 1 0,-1 2 1 15,-1-1-2-15,-1-2-2 0,1-1 4 0,0 1 1 16,-1 0-5-16,1-1 4 0,-4 0-3 0,1 0 1 15,1 0-1-15,1-2 0 0,1 1-1 0,0 0-2 16,-3-2 2-16,3 1-2 0,-1 0-1 0,3 2 1 0,-4-3-4 16,1 0 6-16,4 0 0 0,-3-1-5 15,3 1 1-15,-3-2-3 0,0 0 5 0,3 0-4 16,0 0 0-16,-3 2 0 0,3-2 3 0,0-2-1 16,0 2 2-16,0 0-1 0,-1-1 3 0,1 1-3 15,0 0 4-15,-2 0-1 0,2 0-2 0,2 1-2 16,-4-1 0-16,2 1 3 0,0-1 5 0,1 1-6 15,-1 0 4-15,3 2-2 0,-3-3 3 0,4 1-4 0,-1 2 1 16,-2 0 3-16,5 0 1 0,-2 0-3 0,0-1-1 16,3 3 3-16,-7-2-1 0,7 2-1 15,-2-2-1-15,2 2 0 0,0 0 0 0,-5-2 0 0,5 2 1 16,0 0 1-16,0 0 0 0,0-4-2 0,0 4-1 16,0 0 2-16,0 0-4 0,0 0 0 0,0 0 2 15,0 0 3-15,0 0-1 0,0 0 1 0,0 0-2 16,0 0 1-16,0 0 3 0,0 0-4 0,0 0 1 15,0 0 2-15,0 0-2 0,0 0 0 0,0 0 1 16,7-2 1-16,-7 2-1 0,0 0 3 0,0 0-1 16,3-1 1-16,-3 1-3 0,0 0 0 0,0 0-1 15,0 0 2-15,0 0 3 0,4-1-1 0,-4 1 2 16,0 0-2-16,0 0 5 0,0 0-4 0,0 0 0 16,0 0 1-16,0 0 3 0,0 0-3 0,6 4 0 15,-6-4 2-15,0 0-1 0,0 0-1 0,0 0 0 16,0 0-1-16,0 4-2 0,0-4 3 0,0 0 0 15,0 0-1-15,0 1-1 0,0-1-1 0,0 0-3 0,0 0-1 16,0 0 3-16,0 0-8 0,0 0 10 16,0 0-7-16,0 0-1 0,0 0-2 0,0 0 0 0,0 0-1 15,0 0-1-15,7-5-2 0,-7 5 1 16,3-4-1-16,-2 1-2 0,-1 2 3 0,3-1-2 0,-3 2 3 16,4-5 2-16,-4 3 1 0,0 2 0 0,3-3 1 15,-3 3 1-15,0-2-1 0,0 2 5 0,0 0 2 16,0 0 0-16,0 0 1 0,0 0 4 0,7 5 0 15,-7-2 5-15,0 1 1 0,0 0-2 0,4 4 1 16,-4-2 1-16,0-1 4 0,0-1-4 0,-1 1-4 16,1 1 0-16,1-2-1 0,-1-2-2 0,0 0-2 15,-1 2-3-15,1-4-6 0,1 7-11 0,-1-5-17 16,0 2-24-16,0-1-33 0,0-3-41 0,0 3-50 16,3-1-223-16,-3-2-439 0,3 3 194 0</inkml:trace>
  <inkml:trace contextRef="#ctx0" brushRef="#br0" timeOffset="21672.43">15183 12335 7 0,'0'0'153'0,"0"-5"-2"16,0 5-15-16,0-3-4 0,0 3-6 0,0 0-3 16,-1-5-7-16,1 5-10 0,0-2-8 0,0 2-11 15,0 0 4-15,0 0-6 0,0 0-4 0,0 0-1 0,0 0-2 16,4 8-6-16,-1-1 3 0,-3 2 2 15,4 2-11-15,-2 1 2 0,1 8-1 0,-1-1 0 16,-2 1-10-16,2 0 5 0,-1 0-4 0,3 2-1 16,-4-1-7-16,2-1-3 0,-1 2-3 0,-1-1 0 15,4-2-1-15,-1-5-4 0,0 2-1 0,1 2-4 0,-4-4-1 16,2-1-2-16,-1 0-6 0,1-3 0 16,0 1-5-16,1-4-3 0,-1 2-1 0,-2-3-1 0,2-1-1 15,-2-1-6-15,0 1-4 0,3-1-5 0,-3-2-10 16,0 0-11-16,3 2-17 0,-3-2-15 15,0-2-8-15,0 0-17 0,0 0-17 0,0 0-27 0,0 0-16 16,0 0-32-16,4-10-40 0,-4 6-109 0,0-1-346 16,0-1 154-16</inkml:trace>
  <inkml:trace contextRef="#ctx0" brushRef="#br0" timeOffset="21903.06">15507 12527 130 0,'0'0'284'16,"0"0"-12"-16,-14 3-29 0,10 0-21 0,3 2-18 0,-2 0-25 15,0-1-10-15,2 4-23 0,-2 0-19 0,1-2-28 16,1 2-33-16,1 0-42 0,0-2-47 0,0 1-73 15,4 0-64-15,-2 0-155 0,3-1-341 0,-1 0 152 16</inkml:trace>
  <inkml:trace contextRef="#ctx0" brushRef="#br0" timeOffset="22840.75">15893 12196 8 0,'0'-3'101'0,"-4"1"5"0,4 2-2 0,0 0-1 0,0-4-2 15,0 4 5-15,0-3 4 0,0 3-10 0,4-2 9 16,-1 1 8-16,-3 1 2 0,7 0-5 0,-7 0-9 15,7 0-5-15,0 0-6 0,-1 1-6 0,-2-2-4 16,3 2-3-16,-1 0-6 0,2-3-6 0,1 3-4 16,-2 1-7-16,1-1-5 0,2-1-13 0,-1 1 5 15,-2 0-8-15,1-2-5 0,-1 0-2 0,-1-1-5 16,1 1-3-16,-2 0-8 0,1 0-2 0,-2 0-3 16,0 0-1-16,-4 1-2 0,10-2-1 0,-10 2 2 15,3 0 0-15,-3 0-2 0,0 0-2 0,4-1 0 16,-4 1 2-16,0 0-2 0,0 0-6 0,0 0 6 15,0 0-3-15,0 0 2 0,0 0 0 0,-9 6-9 16,6-5-1-16,0 1-10 0,3-2-7 0,-7 3-9 0,4-1-9 16,0-2-6-16,0 2-8 0,-1-1-14 0,0 1-15 15,0-1-7-15,4-1-16 0,-9 1-13 16,6-1-1-16,3 0-18 0,-5 2-110 0,5-2-273 16,-7 0 121-16</inkml:trace>
  <inkml:trace contextRef="#ctx0" brushRef="#br0" timeOffset="23288.78">15903 12189 38 0,'0'0'99'0,"-5"0"4"0,5 0-9 0,0 0-9 16,0 0 4-16,0 0 7 0,0 0-5 0,0 0 4 16,0 0-8-16,0 0 1 0,0 0 2 0,0 0 1 15,-5 2-9-15,5-2-7 0,0 2-4 0,-2 1-6 16,0 0 0-16,2 2-9 0,-1 2 10 0,2 3-4 15,-1-2-5-15,-3 3 0 0,0 0-4 0,2 1-2 16,1 0 0-16,-1 1 1 0,-1-1 2 0,1-4-1 0,-2 2-4 16,3-3-4-16,-1 1-1 0,-1 0-6 0,2-2 0 15,-1-1-6-15,-1-2-4 0,2 1-3 16,0-1-3-16,0 0-3 0,0 1-3 0,0-4-4 16,0 3-3-16,0-3-1 0,3 1 2 0,-3-1-1 0,0 0 2 15,9 0-7-15,-4-1 3 0,2 0-2 0,0-4 3 16,0 4 0-16,3 1-4 0,0 0-2 0,3 0-1 15,-2 2 0-15,0 2 0 0,3 0-4 0,-1 0 8 16,1 2 0-16,-1 1 0 0,1 1 0 0,-4 2-2 16,-2-2 5-16,6 3 0 0,-4 0 9 0,-3 3 7 15,-1-3 10-15,-5 2 11 0,2 0 5 0,1 0 3 16,-4 2 1-16,-1-1 6 0,-2 0-1 0,-1 2-2 16,-2-3-2-16,-1-2-8 0,0 3-6 0,-1-5 0 15,2-2-7-15,0 0-11 0,1 0-3 0,-2-4-24 0,0 1-23 16,1-4-19-16,-1-1-32 0,0-2-33 15,-1 0-23-15,-1-4-26 0,2-5-32 0,0-1-36 16,-1-5-163-16,-1 0-423 0,2-2 188 0</inkml:trace>
  <inkml:trace contextRef="#ctx0" brushRef="#br0" timeOffset="23492.25">15957 12206 173 0,'0'0'177'0,"1"-2"6"0,-1 2-11 0,4-2-10 0,-1 0-12 16,1 1-1-16,-4 1-9 0,13-1-8 0,-3-1-13 15,0 0-12-15,-2 0-8 0,9-1-9 0,-3 1-8 16,3 0-16-16,7-1-10 0,-3 0-19 0,0-2-20 16,-1 2-26-16,-2 0-32 0,-4 2-38 0,8-2-50 15,-10 4-181-15,-2 0-334 0,1 0 148 0</inkml:trace>
  <inkml:trace contextRef="#ctx0" brushRef="#br0" timeOffset="23914.62">16440 12170 229 0,'-3'-2'218'0,"3"2"-18"0,0-4-14 16,0 4-29-16,-1-3-8 0,1 3-21 0,0 0-8 0,5-4-11 15,-2 3-11-15,1 0-6 0,2 0-13 0,1 1-8 16,1 0-10-16,2-1-6 0,4 2-3 0,-4 0-6 16,4 3-4-16,0 0-5 0,-4-2-3 0,4 2-3 15,-4 1 3-15,0 1 4 0,-3 3 2 0,0 0 5 16,0-1 18-16,-4 7 0 0,1 0 7 0,-4 4 4 15,-4 4 5-15,-3-1 7 0,1 0-5 0,-5 1-4 16,1 2-2-16,-4-3-5 0,4-1 0 0,0-3-5 16,-1 1-11-16,1-8 2 0,6 0-11 0,-3-3-6 15,4 0-4-15,0-4-6 0,2 1-6 0,2-1-1 16,-1 0 2-16,3-1-11 0,4-2 4 0,0 0-1 16,5 0-4-16,-3-1-4 0,4 2 4 0,1-3-4 15,3 0 1-15,0 0-3 0,4-1-5 0,-5 0-14 16,-1 1-9-16,6-1-13 0,-4 0-9 0,4-1-18 15,-4 2-23-15,-3-1-39 0,3-1-39 0,-3 0-41 0,-1 1-46 16,-5-1-193-16,2-1-477 0,-3 1 211 0</inkml:trace>
  <inkml:trace contextRef="#ctx0" brushRef="#br0" timeOffset="24158.73">16981 12188 188 0,'5'6'185'0,"-3"-1"-9"15,-1 2-11-15,1 3-1 0,-1 1-13 0,0 3-2 16,-1 2-6-16,2 2-6 0,-1 1-7 0,1 2-13 16,-2 1-12-16,1-4-12 0,0 3-9 0,2-2-10 15,-3-4-8-15,0-2-6 0,3 0-12 0,0 1-14 16,-3-6-17-16,1 0-26 0,2 0-19 0,-1-4-28 15,0 1-42-15,1 0-23 0,1-3-32 0,-1-1-151 0,-3-1-329 16,0 0 146-16</inkml:trace>
  <inkml:trace contextRef="#ctx0" brushRef="#br0" timeOffset="24607.42">17233 12132 134 0,'1'-3'183'0,"-1"1"-21"0,0 2-6 0,3-2-7 0,-3 2-4 16,6 0-10-16,-6 0-3 0,8 0-5 0,-4 0-11 16,2-1-7-16,1 2-13 0,2-3-10 0,-1 3-6 15,0 0-10-15,2 0-5 0,0 0-5 0,0-1-4 16,-3 2-9-16,0 1-3 0,-1 1-4 0,-1-2-3 16,2 2-1-16,-2 1-7 0,0 2 2 0,-5 0-8 15,3-1-1-15,-2 2-5 0,-1 1 3 0,-1 3-2 16,-2-3 0-16,3 1-4 0,-7-1-1 0,4 0-2 15,-1-3 2-15,1 1 1 0,-2-1-2 0,-1 0-3 16,3-1-1-16,0-2-2 0,1 1 3 0,-1-1-4 16,0 0-6-16,0-1-4 0,2 0-7 0,-1 1 2 15,1 0 1-15,0 1-5 0,1-1 5 0,0 3-2 16,1-2 5-16,0 0-5 0,2-1 3 0,1 2 3 0,-1-1-1 16,3 2 2-16,1 0 9 0,-1-2 3 15,3-1 5-15,-2 0-1 0,3 0 4 0,4 1 2 16,-1-1 4-16,1-2 0 0,0 2 1 0,0 1 1 0,0 0-1 15,-4 0 7-15,0 1 5 0,-3 1 7 0,0 0 16 16,-4 1 9-16,1 2 11 0,-2 1 1 0,-4-2 5 16,-2 5-2-16,0-1-6 0,-5-1-6 0,1 2-8 15,-2-2 0-15,0-1-8 0,0-3-12 0,0-2-23 16,3-2-16-16,-4-1-35 0,1-2-37 0,2-3-55 16,-1-1-58-16,2-6-59 0,-3-1-248 0,6-2-528 15,-1 1 235-15</inkml:trace>
  <inkml:trace contextRef="#ctx0" brushRef="#br0" timeOffset="25032.15">17896 12133 137 0,'0'0'217'0,"0"9"-4"16,0-7-10-16,0 3-13 0,0 0-14 0,-1 2-14 0,1 1-15 16,-3 4-13-16,3 1-8 0,0 2-13 15,0 0-10-15,4 3-8 0,-4 3-13 0,2-1-7 16,-1 2-6-16,2 0-9 0,-2 1-6 0,2-1-6 16,-1-1-2-16,0 0-7 0,1 1-6 0,-1-4-4 15,0 2-14-15,1-8-11 0,-3-3-15 0,2 0-9 16,0-2-25-16,1 1-11 0,0-2-36 0,0-1-19 15,0-3-18-15,0 1-28 0,1-3-31 0,-4 0-106 0,0 0-318 16,7-6 141-16</inkml:trace>
  <inkml:trace contextRef="#ctx0" brushRef="#br0" timeOffset="25300.91">18239 12127 2 0,'5'0'222'0,"2"5"7"0,-1-3-1 0,-2 1-6 16,2 0-5-16,-1 3-13 0,1-1-12 0,-2 3-9 16,0 1-15-16,-1 2-8 0,1 1-9 0,-1 2-12 15,0 6-10-15,-1-6-12 0,0 7-11 0,-2-1-5 16,2 3-9-16,-1-4-5 0,1 3-8 0,0-1-10 16,-2 0-5-16,2 0-13 0,-1 1-5 0,1-3-2 0,-1 0-4 15,0 2-9-15,2-3-4 0,0-3-15 16,-3-3-6-16,3 0-11 0,-2-2-14 0,2-2-15 15,-1-2-21-15,0 2-19 0,-2-5-24 0,3 3-17 0,-1-5-23 16,0 1-22-16,-2-2-15 0,7-7-33 0,-4 3-182 16,-3 0-422-16,3-5 187 0</inkml:trace>
  <inkml:trace contextRef="#ctx0" brushRef="#br0" timeOffset="25568">18682 12168 221 0,'0'3'233'0,"3"1"-4"0,-2 1-6 0,2 1-8 0,-3 1-12 15,0 2-12-15,0 2-14 0,0 1-8 0,-3 1-17 16,3 1-4-16,-1 4-11 0,1-3-8 0,0 3-13 16,1 0-10-16,-2 2-12 0,1 0-6 0,0 1-11 15,1-2-5-15,-1 0-9 0,3-5-7 0,-3 0-5 16,0 1 1-16,0 0-11 0,0-2-11 0,0 0-6 15,0-5-6-15,0-1-6 0,-3 0-20 0,3-3-4 0,3 2-17 16,-3-3-23-16,0-1-21 0,0-1-25 0,0-1-26 16,0 0-25-16,6-7-29 0,-2-1-32 0,0 0-189 15,-1-6-433-15,6 1 191 0</inkml:trace>
  <inkml:trace contextRef="#ctx0" brushRef="#br0" timeOffset="25808.07">19070 12139 233 0,'4'1'247'0,"-1"1"-1"0,-2 2-1 0,3 0-9 15,-1 3-13-15,1 1-22 0,-2 1-12 0,1 3-17 16,-2 0-10-16,2 2-17 0,-2-1-16 0,-1 2-12 16,0 6-10-16,2-2-14 0,-4 1-11 0,4 0-11 0,-1-1-7 15,2 1-11-15,-2-2-5 0,-1-4-9 16,2 1-5-16,-1-2-11 0,3 1-9 0,-2-4-16 15,0-1-12-15,0 0-12 0,2-3-20 0,-4-1-15 0,3 1-24 16,-2 1-27-16,2-3-26 0,-3-2-36 0,2-1-38 16,-2-1-173-16,2 3-415 0,-2-3 184 0</inkml:trace>
  <inkml:trace contextRef="#ctx0" brushRef="#br0" timeOffset="26092.77">19533 12211 19 0,'0'0'244'0,"6"2"1"15,-6-2-1-15,1 3 3 0,-1-3-9 0,-1 6-10 16,-1-3-11-16,2 1-16 0,-1 1-7 0,-1 1-12 15,2 1-18-15,-1 1-8 0,-2 0-8 0,3 5-20 0,-3 1-7 16,-1 4-11-16,4 1-15 0,-3-4-11 0,2 7-7 16,-2 1-7-16,3 0-16 0,-3 0-14 0,3-2-15 15,0 0-20-15,0-2-28 0,0-1-39 16,-1 3-48-16,-2-1-57 0,6-8-62 0,-6 2-263 0,3-3-531 16,-3 2 236-16</inkml:trace>
  <inkml:trace contextRef="#ctx0" brushRef="#br0" timeOffset="27934.12">20230 12174 145 0,'0'0'190'0,"-3"-3"-5"0,3 3-7 0,0 0-6 16,0 0-3-16,0 0-3 0,0 0-6 0,16 3-4 15,-8 0 1-15,5 2-8 0,1 2-8 0,-1 0-3 16,-2 1-3-16,10 4-11 0,-4-1-9 0,1 2-8 16,-4 0-8-16,2 0-8 0,-2 1-11 0,-4-2-9 15,0-1-6-15,0 0-8 0,-3 2-6 0,1-3-9 0,-1 2-2 16,0 0-8-16,-3-1-8 0,-1-4-5 0,0 3-6 15,1-3-11-15,-1 1-9 0,1-1-16 0,-4-4-19 16,3 1-26-16,-3 0-28 0,0 0-34 0,4-1-35 16,-4-3-47-16,0 0-210 0,0 0-457 0,0 0 202 15</inkml:trace>
  <inkml:trace contextRef="#ctx0" brushRef="#br0" timeOffset="28131.12">20412 12211 312 0,'-4'-1'318'0,"4"1"-8"16,-9-1-10-16,9 1 7 0,-5 1-33 0,0 1-23 15,-2 1-31-15,2 1-18 0,-4 2-18 0,2 3-24 16,0 2-14-16,-3 0-18 0,3 2-22 0,-3 3-21 16,-4 1-27-16,7 1-29 0,-3 0-24 0,1 1-36 15,0-2-42-15,5-3-53 0,-2-2-63 0,2 1-67 0,1-1-198 16,2-4-491-16,-1 2 218 0</inkml:trace>
  <inkml:trace contextRef="#ctx0" brushRef="#br0" timeOffset="28710.94">20995 12072 126 0,'0'0'191'0,"0"0"-4"0,0 0-4 0,7 8-9 16,-7-1-5-16,4 2-9 0,-2-3-10 0,3 6-7 15,-2 1-7-15,1-1-22 0,-1 2-11 0,3-1 1 0,-5 6-11 16,2 0-2-16,1 0-9 0,1-6-3 0,-3 3-4 15,1 3-8-15,1 0-3 0,-4-5-7 16,0 0-8-16,0 0-5 0,0-1-4 0,-1-1-4 0,0-3-11 16,2 0-13-16,-2 0-18 0,2-3-17 0,-1 1-27 15,0-1-37-15,1-3-38 0,-1-1-36 0,0-2-49 16,0 0-139-16,0 0-378 0,9-8 168 0</inkml:trace>
  <inkml:trace contextRef="#ctx0" brushRef="#br0" timeOffset="29078.43">21309 12060 184 0,'0'0'240'16,"0"0"-6"-16,0-3-5 0,0 3-10 0,0 0-9 0,0 0-5 15,0 0-15-15,0 0-13 0,0 0-12 0,0 0-8 16,0 0-12-16,-7 8-8 0,4-1-7 0,2 1-4 15,-2 2-10-15,0 1-4 0,-1 4-3 0,1 4-2 16,0-1-4-16,-1 0 6 0,4 2-7 0,0 1-6 16,0 0-12-16,-3-1-14 0,6 0 2 0,-1-1-8 15,0-4-9-15,4 6-7 0,-2-2-2 0,3-6-10 16,0-1 9-16,0-1-20 0,3 0-11 0,0-5 0 16,1-2-8-16,-1-2-2 0,3-3-5 0,2-1-4 15,-2-4-2-15,1-2-1 0,3-6 3 0,-3 0 2 16,-3-4-7-16,2 0 3 0,-3 0-9 0,-2-2 8 15,-3 1 1-15,-1-2-13 0,-4-1 0 0,-4 2-3 16,-1 0-9-16,1 1-14 0,-6 1-2 0,0 0-18 0,2 4-18 16,-5 7-26-16,2-3-24 0,-2 3-26 15,1 3-24-15,0 2-21 0,5 2-25 0,-4 2-228 16,0 5-496-16,4-1 219 0</inkml:trace>
  <inkml:trace contextRef="#ctx0" brushRef="#br0" timeOffset="35114.14">21563 11790 23 0,'0'0'199'0,"0"0"-2"0,0 0 3 0,0 0 0 0,0 0 2 15,0 0-1-15,0 0-7 0,0 0-1 0,0 0 2 16,0 0-12-16,4 6-6 0,-4-3-13 0,-2 1-16 16,4 1 6-16,-2-1-10 0,1 3-6 0,-1 0-10 15,0 1-4-15,0 0-17 0,0 0-2 0,0 1-10 16,-3 0-7-16,3 2-10 0,-1-3 1 0,0 2-19 16,-1-1 9-16,1-1-15 0,-2 0-1 0,3-2-3 15,0-1-6-15,-1 1-6 0,-1 0 1 0,1-2 2 0,1 0-5 16,-2 0-2-16,2 0-3 0,-1-2-8 0,0 2 5 15,-1-1-1-15,2-2-6 0,0-1 1 16,0 0-7-16,0 0-4 0,-3 4-3 0,3-4 6 0,0 0-16 16,3 4 6-16,-3-4 0 0,0 0-6 0,6 0 4 15,-2 3-1-15,0-3 1 0,0 1-1 0,2 0-4 16,1-1 8-16,2-1-6 0,-2 2 2 0,1-1-1 16,-1-1 0-16,3 2-2 0,-3-1 1 0,0-1-2 15,-1 1 0-15,-1-1 0 0,1 1 3 0,0 0-9 16,-1-2-4-16,-5 2-3 0,9 0 2 0,-5-1-5 15,0-1 1-15,0 1-7 0,2 1 1 0,-2-1-7 16,-4 1-8-16,7 0-3 0,-2-1 2 0,-5 1-8 0,5-1-4 16,-5 1-6-16,4-2-11 0,-4 2-5 0,6 0-12 15,-6 0-11-15,3 0-7 0,-3 0-9 16,0 0-16-16,0 0-7 0,1-3-18 0,-1 3-15 0,0 0-10 16,0-5-14-16,0 2-4 0,0-1-6 0,0 0-145 15,0-1-376-15,-1 1 167 0</inkml:trace>
  <inkml:trace contextRef="#ctx0" brushRef="#br0" timeOffset="35293.44">21725 11829 80 0,'-2'-4'169'0,"2"0"11"0,0 2 8 15,-1-1 12-15,-1 0 6 0,2 3 3 0,0-3 1 16,0 3-3-16,0 0-9 0,-1-5-3 0,1 5-13 16,0 0-7-16,0 0-18 0,0 0-18 0,-4 8-13 15,1-1-14-15,0 6-7 0,2 1-18 0,-1 7-8 16,1 1-12-16,-2 0-13 0,2 1-14 0,-1 2-16 15,-1 0-12-15,2 3-32 0,-3 5-33 0,0-7-39 0,-1-1-65 16,5-2-62-16,-4-1-258 0,1-2-517 0,-1-1 229 16</inkml:trace>
  <inkml:trace contextRef="#ctx0" brushRef="#br0" timeOffset="37021.08">13817 12343 173 0,'-4'4'193'0,"-6"-1"-11"15,3 1-10-15,1 1 3 0,-3 1-15 0,-1 2-8 16,1-2-3-16,2 4-11 0,-1 0 1 0,1 1-1 15,1-2-11-15,-1 3-12 0,3 0-5 0,1-1-6 16,-1 3-1-16,2 0-6 0,2 5-7 0,0 0-3 16,2-1-5-16,1 3-4 0,-1 0-7 0,3-2-6 15,0 0-3-15,2 2-7 0,0-2-6 0,3 0-1 16,0 0-9-16,1-1-3 0,-1-1-3 0,-3-6-6 16,0-1-7-16,3 1-4 0,1-4-14 0,-1 1-12 15,0 0-13-15,1-1-19 0,-2-2-10 0,-1-1-32 16,2-3-22-16,0 0-27 0,-2 0-41 0,4-1-38 15,-2-1-197-15,-2-1-443 0,3-1 197 0</inkml:trace>
  <inkml:trace contextRef="#ctx0" brushRef="#br0" timeOffset="38554.48">14100 12546 47 0,'0'0'202'0,"-4"1"-13"0,4-1-16 16,0 0-16-16,0 0-4 0,0 0-9 0,0 0-13 15,0 0-13-15,16-1-9 0,-16 1-15 0,12-1-9 16,-5 2-5-16,0-1-11 0,3 0-9 15,-1 0-9-15,-1-1-12 0,1-1-14 0,0 3-20 0,-2-1-27 16,3 0-34-16,-1-1-36 0,-1 0-38 0,-5 0-143 16,3 0-294-16,-2 0 131 0</inkml:trace>
  <inkml:trace contextRef="#ctx0" brushRef="#br0" timeOffset="38815.51">14438 12435 52 0,'0'0'242'0,"0"3"-13"0,0-3-12 0,0 4-8 16,3-2-8-16,-3 2-9 0,0 1-9 0,4 3-13 15,-4-3-15-15,3 5-8 0,1 0-12 0,-1 2-13 16,0 1-17-16,1 1-5 0,-1 4-9 0,1-3-12 15,-2 4-14-15,-1-7-15 0,-1 1-13 0,0-1-21 16,0 0-20-16,4 1-22 0,-4 0-27 0,0-1-34 16,0-3-29-16,0-3-37 0,-1-1-28 0,1 0-183 0,0 2-392 15,-3-3 174-15</inkml:trace>
  <inkml:trace contextRef="#ctx0" brushRef="#br0" timeOffset="39079.8">14605 12417 26 0,'9'6'235'0,"1"2"-15"0,0 2-5 0,1 6-7 15,3 2-9-15,-2 1-17 0,-1 2-1 0,-3 0-8 16,2 3-12-16,-3 2-10 0,2-1-8 0,-1 11-10 15,-1-14-7-15,-1 1-16 0,-2 1-11 0,0-1-8 16,-4-3-9-16,0-1-10 0,2-4-15 0,-2-3-13 16,-2 1-25-16,0 0-28 0,-1-1-25 0,0-4-45 15,-1 0-47-15,1-4-53 0,-3 3-49 0,1-3-151 0,-1-2-410 16,2-2 181-16</inkml:trace>
  <inkml:trace contextRef="#ctx0" brushRef="#br0" timeOffset="50839.1">14641 12080 61 0,'0'0'170'0,"0"0"-10"0,0 0-14 0,0 0-10 15,0 0-13-15,0 0-5 0,0 0-8 0,4 9-5 16,-1-5-10-16,0 2-5 0,0 2-6 0,1-2-2 0,-1 4-7 16,1 1 3-16,0-2-3 0,1 3-2 0,-1 1 1 15,0 0-1-15,0-1-2 0,-1 1-9 16,1-1-3-16,-2-5 0 0,-1 3-3 0,3-4-6 0,-1 4-4 15,-3-2-2-15,4 0-4 0,-2 0-8 0,-1-2-1 16,-1-1-3-16,3 0-2 0,-3-1-11 0,1 1-15 16,1-3-15-16,-1 1-14 0,-1-3-16 0,0 0-20 15,0 0-16-15,0 0-29 0,0 0-27 0,0-15-31 16,-1 9-149-16,-1-1-342 0,2-2 152 0</inkml:trace>
  <inkml:trace contextRef="#ctx0" brushRef="#br0" timeOffset="50981.87">14696 12024 22 0,'0'-4'203'0,"0"1"-7"0,0-1-4 0,0 2-6 16,0 2-11-16,0-4-15 0,0 4-11 0,-1-6-17 15,1 6-16-15,0 0-19 0,0-1-23 0,0 1-31 16,0 0-23-16,1-3-34 0,3 2-43 0,1 1-48 16,-5 0-51-16,9 1-84 0,-3 0-258 0,0 1 115 15</inkml:trace>
  <inkml:trace contextRef="#ctx0" brushRef="#br0" timeOffset="51261.28">14895 12235 193 0,'0'0'233'0,"-2"3"-6"16,2-3-13-16,0 0-14 0,-4 1-13 0,4-1-8 15,0 0-19-15,-7-4-13 0,6-1-15 0,-2 1-14 16,-1 0-10-16,1-5-13 0,0 4-11 0,0-4-11 15,0 1-13-15,0-5-12 0,2 1-7 0,-3-2-18 16,1-5-1-16,-1-2-13 0,0 2-11 0,-1 0-7 16,3 0 0-16,-3 1-7 0,5 2 1 0,-3 4-1 15,2-1-1-15,0 5-3 0,1 0-3 0,0 1 1 16,1 1-4-16,-1 4-1 0,1-1-3 0,-1 3 1 0,0 0-5 16,10 8-17-16,-3-2-5 0,-2 2 5 0,3 4-10 15,-2-2-17-15,4 6-13 0,-2-3-21 16,2 3-13-16,-2-4-20 0,-1 5-103 0,0-4-269 0,-1-1 118 15</inkml:trace>
  <inkml:trace contextRef="#ctx0" brushRef="#br0" timeOffset="51474.49">14803 12129 16 0,'-3'-2'242'0,"3"2"-11"0,-7-1 3 0,7 1-1 16,0 0-3-16,0-4-6 0,0 4-4 0,0-3-14 16,0 3-13-16,7-5-23 0,-5 3-13 0,-1 0-17 15,6-1-12-15,-3-1-16 0,2-2-25 0,1 2-28 16,3-1-44-16,1-3-63 0,2 3-81 0,1 1-111 0,0 1-174 16,-1 4-448-16,-1 1 199 0</inkml:trace>
  <inkml:trace contextRef="#ctx0" brushRef="#br0" timeOffset="52977.78">15093 12027 114 0,'0'0'116'0,"0"0"-10"16,0 0-6-16,0 0-2 0,0 0-9 0,0 0 4 15,0 0-4-15,0 0 1 0,0 0-1 0,7 6 4 16,-4-2 0-16,1 1 4 0,-1 0-2 0,0 2-2 15,1 0 2-15,-1 0-1 0,-3 0-3 0,4 0 3 16,-2 1-6-16,-1-1-4 0,-1-4-2 0,3 6-6 16,-2-5-5-16,1 3-10 0,-1-4-1 0,-1 1-12 0,0-2-3 15,0 0-7-15,0-2-6 0,4 4-11 16,-4-4-10-16,0 0-9 0,0 0-8 0,0 0-5 16,0 0-6-16,0 0-8 0,6-8-6 0,-6 4-6 0,4-3-2 15,-1 1-1-15,1-2 0 0,0 1 0 0,1-3 5 16,-1 2 4-16,2 0 4 0,-1 1 0 0,1 0 4 15,-2-1 0-15,0 5 7 0,-1-2 1 0,3 3 6 16,-1-1 9-16,-2 2 7 0,-3 1 7 0,9 3 12 16,-7 0 5-16,4 3 0 0,-2 0 5 0,3 1 1 15,-4 0 0-15,1 0-1 0,2 5 4 0,1 1-2 16,0-2 0-16,-3-5-6 0,2 3-2 0,-2-5 0 16,3 5-4-16,-4-6-3 0,4 2-4 0,0-2-1 15,-3-1 2-15,2-1-5 0,2 1-3 0,0-1-9 0,0-5 2 16,-1 1 3-16,1-3-7 0,1 0-1 15,-2-1-8-15,1-4-3 0,2 3-4 0,-4-3-1 0,0 5 1 16,1-5 2-16,-5 3-2 0,3-4-3 0,-4 3 5 16,0 1 4-16,-1 0-2 0,-1 1 8 0,-2 2-4 15,3 0 2-15,-3 1-3 0,-1 1 6 0,1 2 0 16,-2-1-2-16,5 2-1 0,-9 0 9 0,9 0-4 16,-8 3 4-16,5-1 2 0,-3 1-3 0,4 1-1 15,0-1 1-15,-1 2 0 0,3 3-5 0,0-3 1 16,3 2 2-16,-1 1-5 0,2-1 1 0,0 1 2 15,2-1 2-15,-1 0-4 0,5 3 1 0,-3-5 2 16,3 0-2-16,4 2-2 0,-3-3 2 0,2 1-5 16,3-2-3-16,-1-3-12 0,-2-2-7 0,-1 1-13 15,2-1-12-15,1-3-16 0,-3 0-16 0,2-5-8 0,-2 3-13 16,0-5-12-16,-2 3-5 0,1-1-19 0,-2-2-4 16,-1 1-93-16,-1 1-260 0,-2-1 115 0</inkml:trace>
  <inkml:trace contextRef="#ctx0" brushRef="#br0" timeOffset="53521.89">15651 11962 174 0,'0'-4'48'0,"0"4"13"15,-3-4 14-15,2 3 7 0,1 1-2 0,0 0 8 16,0 0 2-16,-10 5-3 0,7-3 2 0,0 1-6 16,-1 0 4-16,1 2-6 0,-1 0-1 0,4 1-3 15,-1-2-8-15,-1 0-6 0,-2 2-7 0,4-2-3 16,0-1-5-16,0 2-6 0,0-2-5 0,0 2-3 16,0-3-4-16,0 1-2 0,3 1-3 0,-2-2-5 15,1-1 0-15,-2-1-7 0,5 1 0 0,-5-1-1 16,0 0-2-16,0 0-1 0,7-3 1 0,-5 1-4 15,-1-1-6-15,2-1-2 0,-2 0-2 0,2 1 0 0,0-2-3 16,-2 0 5-16,2 3-8 0,0-2 4 16,-2 3-2-16,2-4 3 0,-3 5 2 0,3-1-1 15,-3 1 6-15,0 0-11 0,7 3 8 0,-4 3 2 0,0-2 5 16,0 4-7-16,2-2 14 0,-2 3-3 0,3 2-2 16,-1 0 4-16,-2 1 3 0,1 3-6 15,2 2 8-15,-2-3-5 0,-2 2 12 0,0-2-1 0,1 0 10 16,0-1 12-16,-2 5 8 0,-1-5 18 0,-1 2 6 15,-2 0 7-15,0-3 13 0,-1 1 5 0,0 0-3 16,-2 0-1-16,2-3-9 0,-1-1-3 0,-1-1-14 16,0-3-2-16,2-2-4 0,0-1-10 0,-2 0-11 15,2-2-11-15,-5-2-13 0,4-2-4 0,-1-1-10 16,3-2-7-16,1-2-10 0,-1-3-4 0,1-3-5 16,2-3-5-16,0 0 4 0,7-1 2 0,-4 6-1 15,3-2 0-15,2 2-4 0,-1 0-3 0,2 2-6 16,1 1-11-16,2 2-19 0,1-1-20 0,0 0-16 15,6 1-24-15,-6 1-13 0,8-1-6 0,-7 2-4 16,3 2-8-16,-3-1-10 0,7 0-3 0,-4 1-127 16,-1 0-316-16,4-1 140 0,-5 4 1223 0,2-2-835 15,-3 0 37-15,0 2 26 0,-3-1 37 0,-1 0 26 0,0 1 34 16,-3 0 17-16,0 1 26 0,0 1 19 16,-3 0 6-16,1 0-7 0,-5-1-6 0,8 0-16 0,-8 0-10 15,7 0-11-15,-1-1-17 0,-2-1-18 0,6 0-28 16,0 1-34-16,5-4-54 0,2-2-77 0,0 4-242 15,3-5-402-15,2 2 178 0</inkml:trace>
  <inkml:trace contextRef="#ctx0" brushRef="#br0" timeOffset="66377.53">15350 7733 11 0,'0'0'72'0,"1"3"5"0,-1-3-4 0,0 0-18 0,0 0 3 15,4 1-3-15,-4-1 2 0,3 2 5 0,-3-2-2 16,4 1-3-16,-4-1 6 0,6 1 0 0,-5 0-7 15,-1-1-2-15,5 1-5 0,-5-1 0 0,5 1-7 16,-2 0-1-16,-3-1 4 0,4 1-1 0,-4-1 4 16,3 1-4-16,-3-1-4 0,3 3 0 0,-2-2 2 0,-1-1 0 15,5 4 2-15,-3-2-12 0,-2-2 6 0,3 1-5 16,1 1-3-16,-1 0 2 0,0 0-6 16,1-1 0-16,-1 1-3 0,1 0 6 0,3 0-1 0,-4-1-3 15,1 1-10-15,2 0 13 0,1 2 3 0,0-3 1 16,0 1-2-16,0 0 0 0,2 0-5 0,-1 0 1 15,-1 2-3-15,2-2 0 0,-1 0 5 0,0 0 1 16,2 1 14-16,-1 1-3 0,1-2 1 0,0 1-5 16,-1 0 11-16,1 1 0 0,0-1-4 0,1 0 0 15,-2 1-2-15,-1-2 2 0,2 3 0 0,-1-1-3 16,-1 0-2-16,3 0-2 0,-2 1-2 0,-1-1 2 0,3 3 4 16,1-2-4-16,-4 0-1 0,1 0-1 0,3 0-1 15,-2 2-13-15,1-1 4 0,-1 2-3 0,3-1 0 16,-3 1 1-16,1-3-3 0,0 3 0 0,2-3-5 15,0 2 2-15,-1-1-1 0,2 0 3 0,2 2-8 16,-2-2 3-16,-1 0 1 0,2 1-2 0,-1 0 0 16,-1 0-3-16,1-1-1 0,-1 2 0 0,-1 1 0 15,1 1 1-15,1-1 2 0,-1-1 1 0,-2 2-4 16,0 0 1-16,2 0 0 0,-2-1 1 0,2 0-1 16,-2 1 0-16,-1 0 3 0,7 4 1 0,-3-1-1 15,-4-3 1-15,1-1-6 0,2 2 4 0,1 2 2 0,0 2-2 16,-3-5-2-16,-1-1-4 0,0 3 7 0,7 2 0 15,-6 1 0-15,3-1-2 0,-2-2-2 0,-2 0-5 16,2 3 8-16,2-2-5 0,0 1 3 0,-1 0-4 16,-2-3 0-16,-1 1 7 0,4 2-2 0,0 1-3 15,-2-3 0-15,0 4 0 0,5-2 4 0,-3 1-6 16,0-1-1-16,-4-3 6 0,4 5-2 0,-1 0 3 16,0-1-4-16,2 1 2 0,1-1 4 0,-4 2-6 0,5-1 3 15,-3 3 1-15,-4 0 0 0,4-2 4 0,-1 2-7 16,0-2 1-16,-1 0 3 0,1 1-1 15,0-3-6-15,-1 4 5 0,0-2 0 0,-1 3 1 0,0-2-6 16,0-1 5-16,-1 1-5 0,4 1 6 0,-4 1 1 16,0-1 0-16,3 0-5 0,-3-1 0 0,-1 0 3 15,1 2-2-15,0 0 3 0,-3-1-3 0,3-1-1 16,-3 4-3-16,3 0 7 0,-2-1-9 0,-1 3 1 16,3-2 0-16,-3 2-1 0,0 1 12 0,-1-1-4 15,-2 2-3-15,3-1-2 0,-1 0 2 0,-2 0-2 16,2 3 1-16,-2 5 5 0,2-7-3 0,-2 0 3 0,0 7-5 15,0-7 4-15,-2 0 0 0,-1-1-5 0,2 1 1 16,-2-1 5-16,1 2-14 0,-1 7 9 0,-1-9-3 16,0 1-3-16,0 9 8 0,0-8-2 0,0-1 0 15,0-1-2-15,-1 1 1 0,1 1 2 0,-2-1-5 16,2-1 2-16,0 2-4 0,0-2 3 0,0 2 0 16,0-1 4-16,0 0-3 0,0-1-2 0,-2-1 2 15,0 1-1-15,-1-3 0 0,3 1-5 0,-2 0 0 0,0 1 2 16,1-2 8-16,-2 1-6 0,0 0 2 15,0 0-4-15,-1 2 0 0,3-2 2 0,-2-2 0 16,1 0-6-16,-2-1 2 0,0 1 3 0,1 0 0 0,3-2 2 16,-4 1-3-16,1-1 2 0,0-1 0 0,-1-2 0 15,1 3-3-15,3-4 5 0,-3 4-10 0,2-4 6 16,-2-2 3-16,0 2 0 0,3-1-2 0,-2-2 1 16,0-1 0-16,-1 3-4 0,3-2-1 0,0-3 6 15,0-1-6-15,-4-1-4 0,4 2 2 0,0-3 8 16,-1 1-2-16,-1 0-2 0,2-2-1 0,0-1 2 15,0 2 0-15,0-2 2 0,0-1 1 0,0 1-11 16,0 0 9-16,0-2 3 0,0-2-2 0,0 3-5 16,0-3 1-16,0 5 5 0,0-5-4 0,0 0-1 15,0 3 7-15,0-3-10 0,0 0 7 0,0 4 1 0,0-4 1 16,0 0-1-16,0 0-8 0,0 0 1 0,0 0 1 16,0 0 3-16,0 0-6 0,0 0 2 0,-4-10-4 15,3 7-5-15,-1 1 5 0,1 0-3 0,-1-2-3 16,0 0-3-16,-1 0 0 0,1-1-3 0,0-1 3 15,0 1-3-15,-1 1-3 0,2-2 2 0,-2 2 3 16,2-3-1-16,-2 1 2 0,1-2 0 0,0 2 0 16,0 1 5-16,2-1 0 0,-1 1 2 0,1-2 3 0,-3 0-5 15,3 0 5-15,-1 3 1 0,2-2 2 16,-2 2 1-16,1 0-5 0,-2 1 0 0,2-2 9 16,0 2-8-16,0 0 3 0,-1 0-2 0,-1-2 1 0,2 5 2 15,0-4 2-15,0 2 0 0,0 2 0 0,-1-4-1 16,1 4 1-16,0-3 2 0,0 3 2 15,0 0-3-15,0 0 3 0,0 0-1 0,0 0 3 0,0 0-1 16,4 7 2-16,-1-4-3 0,0 3-1 0,-2-2 3 16,2-1-1-16,1 5-2 0,-1-3 4 0,1 3 0 15,-1-2-1-15,-1 2 3 0,0-1 1 0,1 1-3 16,1 0 1-16,-1 0-3 0,-1 0 5 0,-1 0 0 16,0 1-3-16,2-2 0 0,-3 2-4 0,0-1 1 0,3 1 4 15,-2-4-5-15,2 3 0 0,-3-4 1 16,3 4 1-16,-3-1-4 0,4 0 3 0,-4-2 0 15,3 1-6-15,-3-1 1 0,0-1 3 0,3 0 2 0,-2-1-1 16,-1-1 3-16,0-2-5 0,0 4 2 0,3-2 2 16,-3-2-4-16,3 3-1 0,-3-3 2 0,0 2 1 15,0-2-2-15,0 0 7 0,4 0-5 0,-4 0-4 16,10-2-1-16,-6-2-1 0,2-2-10 0,1 1-5 16,3-4-15-16,1-1-20 0,0-1-33 0,2-3-19 15,1 0-43-15,-4 4-39 0,1-6-79 0,-2 5-225 16,-4-1-533-16,-3 3 236 0</inkml:trace>
  <inkml:trace contextRef="#ctx0" brushRef="#br0" timeOffset="67634.39">15503 7600 101 0,'-4'-3'148'0,"1"0"-3"0,3 3-5 15,-7 0-7-15,3-2-4 0,0 1-9 0,-1-1-3 16,1 1-10-16,4 1-9 0,-7 0-7 0,0 1-13 0,7-1-1 16,-10 2-2-16,6-2-12 0,-3 2 0 0,-3-1-14 15,3 2 1-15,0-1-2 0,1 0-7 0,-5 1-3 16,1-1-1-16,2 1-5 0,-2 1-4 0,0-2-2 15,0 1-3-15,0 0 0 0,2-1-3 0,-1 1 3 16,1 0-5-16,1-2-3 0,0 0-1 0,-3 0 6 16,3 1-6-16,1-1 0 0,-1 0-2 0,3-1 1 15,-1 1-4-15,0 0 2 0,5-1-5 0,-7 1 1 0,7-1 0 16,-4 2 0-16,4-2 2 0,-4 0-2 0,4 0-2 16,-2 2 1-16,2-2-2 0,-4 4-1 15,4 0-5-15,0 1 5 0,0 0-2 0,0 5 0 0,4 2 1 16,2 0 2-16,1 0-3 0,0 1-1 0,3 4 5 15,1-1 1-15,-1 0-8 0,-3-3 7 0,7 3 0 16,0 0-1-16,-1-1-1 0,0-1-2 0,-2-2 6 16,0-3-4-16,3 7 1 0,-4-5 0 0,1-2-4 15,-1 4 3-15,0-4 1 0,-3 2 2 0,3-1-5 0,0 0-2 16,-6-3 2-16,3 1 1 0,0 1-1 16,-1-2 2-16,-1 1-2 0,1 0 2 0,-5-1-3 0,4 0-10 15,-4 1-13-15,3 0-19 0,-1-3-33 0,0 1-41 16,-2-3-51-16,2 0-162 0,-1 3-355 0,-1-3 157 15</inkml:trace>
  <inkml:trace contextRef="#ctx0" brushRef="#br0" timeOffset="68654.22">17375 10340 117 0,'0'0'188'0,"0"0"-15"0,0 0-9 0,0 0-13 16,0-5-11-16,0 5-12 0,0 0-15 15,0 0-9-15,-6 11-1 0,5-3-12 0,-2 1-4 0,-1 5-6 16,0 4-1-16,2 0 18 0,-3 4-2 0,-1-5-3 15,5 2-3-15,-1-6-7 0,-1 2-2 0,3-1 0 16,-1 1 4-16,1-1-8 0,0 0 2 0,0 0-4 16,1-1-5-16,2 2-12 0,-1-3 5 0,-1-2-9 0,1 0-5 15,0-2-3-15,1 3-4 0,1-3-5 16,-1-1-5-16,0-2-12 0,1 0-10 0,-1-2-8 16,1-1-12-16,3 0-8 0,-4 0-13 0,4-3-14 0,0 0-5 15,2-1-18-15,-1 0-13 0,1-6-14 16,2 2-11-16,-3 1-19 0,2-4 0 0,1 0-24 15,-1 0-9-15,-3 2-21 0,0 1-5 0,-1-2-103 0,1 3-310 16,-3-2 138-16</inkml:trace>
  <inkml:trace contextRef="#ctx0" brushRef="#br0" timeOffset="69021.86">17568 10540 50 0,'3'-4'112'0,"0"4"-2"0,-2-4 5 0,2 4-1 16,-3 0 10-16,4-4 5 0,-2 3 12 0,-2 1-9 0,0 0 5 15,0 0 6-15,0 0 2 0,0 0-7 0,0 0-3 16,0 0-7-16,0 0-8 0,0 0-13 15,2 8-5-15,-3-7-10 0,1 4-2 0,-3 3 1 0,3-4-1 16,-3 5 3-16,3-1-8 0,-4 0-7 0,3-1-8 16,1 1-7-16,-3-1-7 0,4 0-7 0,-2-2 1 15,-2 3-5-15,3-1-1 0,0-3-4 0,0 0-6 16,0 0-4-16,0 0-1 0,0-1-10 0,0 0-6 16,0-3-6-16,3 2-7 0,-3-2 4 0,0 0-1 15,0 0-8-15,7-8-9 0,-3 2-5 0,0-1-3 16,1-2-10-16,0 1-7 0,-1 1 1 0,2-5-5 15,1 3 2-15,-3 0 13 0,2 1 1 0,4-1 3 0,-4 1 3 16,-1 0 3-16,2 1 5 0,-1 3 2 16,-2-2 3-16,2 4 7 0,-2-1 5 0,0 3 8 0,2 0 12 15,-1 3 7-15,-2 3 1 0,0 2 4 0,1 1 8 16,0 3-2-16,-1 1-2 0,0 0-1 0,0-2-2 16,-2 2 1-16,2 0-3 0,1-2-6 0,-1-2-2 15,0-2-8-15,4-1-8 0,0 2-17 0,0-7-19 16,2 2-29-16,-1-4-47 0,6-1-51 0,0-4-67 15,3-5-264-15,1 1-523 0,1-1 231 0</inkml:trace>
  <inkml:trace contextRef="#ctx0" brushRef="#br0" timeOffset="69642.14">18216 10238 132 0,'0'0'200'0,"0"-3"-11"16,0 3-9-16,0 0-15 0,0 0-6 0,0 0-8 0,-3 11-1 16,2-2-6-16,-1 4-4 0,-2 1-8 0,1 5-9 15,-1 4-6-15,1 1-5 0,3 2-5 0,-4-1-10 16,4 0-3-16,-3 3-8 0,-1-3-1 0,1 0-2 15,3 1-3-15,0-3-4 0,-5 0-7 0,2-3 0 16,1-1 0-16,2-4-8 0,0-2-6 0,-2-4 1 0,0-1-3 16,2-2-3-16,0 2-4 0,0-3-7 15,-1-3-5-15,1-2 1 0,1 2-7 0,-1-2-6 16,0 0-6-16,4-12-12 0,1 6-1 0,0-6-12 0,5-2-11 16,-3-3-2-16,6-3-17 0,-2 2-1 0,-1-1-8 15,1-1 3-15,0 3-3 0,2 1-2 0,1 0 3 16,-4 6 4-16,3 3 6 0,-2-2 0 0,-1 4 5 15,-2 1-1-15,-1 2 6 0,3 2 4 0,-3 0 0 16,0 2 6-16,-1 2-1 0,-2 0 8 0,2 3 2 16,-2 2 4-16,-1 2 10 0,-2-1 5 0,-2 2 4 15,-2 0 10-15,0 1 2 0,0-1 7 0,-1 4-1 16,-3-2-2-16,0-2 8 0,-3-1 0 0,3-1 3 16,0-3-13-16,-1-2 6 0,1 1-6 0,0-2-16 15,-2 0-11-15,2-3-19 0,1-1-21 0,1-1-37 16,-1-1-29-16,2-1-41 0,0-4-29 0,1-3-34 0,0 2-206 15,3-1-448-15,3-1 199 0</inkml:trace>
  <inkml:trace contextRef="#ctx0" brushRef="#br0" timeOffset="69883.43">18433 10501 90 0,'4'0'124'0,"2"-1"4"0,2 2 0 0,-1-1-6 15,-1 0-3-15,0 0-2 0,-1 0-5 0,4 0-2 16,-4 3-3-16,2-3-4 0,-4 2-5 0,1-2 2 15,6 3 0-15,-7-1-3 0,1-1-4 0,3 2 0 0,-4 1-6 16,0-1 4-16,-2 2 4 0,2 0-1 0,1 1-1 16,-4 1-4-16,-1 0 1 0,-2 0-5 0,3 0-5 15,0 3-1-15,-3-3-5 0,2 1-9 0,-2 0-3 16,3-1-10-16,0-2-8 0,0 1-7 0,0-2-17 16,0 0-20-16,0 1-20 0,0-2-31 0,0-1-32 15,0 1-34-15,0-3-34 0,4 2-19 0,-4-2-62 16,10-5-144-16,-3 2-407 0,-1-2 180 0</inkml:trace>
  <inkml:trace contextRef="#ctx0" brushRef="#br0" timeOffset="71264.33">18795 10507 146 0,'1'4'190'0,"-1"-2"-11"0,0 1-13 0,0-3-14 16,-1 5-9-16,1-2-7 0,-2 0-9 0,2 0-4 15,-1 2-7-15,1-2-6 0,-1 1-9 0,-1 1 6 16,1-1-5-16,1 0 4 0,-3 1-4 0,3 0 1 16,-1-1-4-16,-1 2 0 0,1-2-4 0,-1 2-4 15,1-3-3-15,-2 2-7 0,2-2-10 0,-1 1-1 16,1-1-9-16,-2 0-1 0,3-1-8 0,-1 0-7 16,1-2-3-16,-2 3-8 0,2-3-5 0,-1 3-9 0,1-3-12 15,0 0-4-15,0 0-5 0,0 0-7 0,0 0-9 16,0 0-10-16,6-9-5 0,-2 6 0 0,1-1 0 15,1 1 1-15,2-2 2 0,1 1 3 0,-1-1 0 16,4 3 6-16,0-3 2 0,-2 3-1 0,-3 0 3 16,3 1 3-16,0 1 3 0,-3 1 1 0,4 1 8 15,-4 1 1-15,0 1 6 0,0 2 2 0,-1 1 8 16,-2 1 6-16,0 0-3 0,2 3 1 0,-2-2 0 16,-1-1 2-16,1 3-7 0,-1-2 6 0,0 1-7 15,1 0 3-15,2 0-8 0,-2-2 2 0,-1-2-1 16,1 1-8-16,3-2-14 0,-1 0-7 0,2-3-11 0,-1 0-7 15,3-1-10-15,4-2-20 0,2-3-2 0,-1-2-7 16,-1 1-7-16,10-7 1 0,-1 2-8 0,-1-2-7 16,-2-1-8-16,1-1 9 0,-4 2 9 0,3-2 0 15,-3 1 11-15,-2-1-11 0,-4 3 10 0,1 2 6 16,-2-1 12-16,-3 1 11 0,-2 3 10 0,0-1 13 16,-3 3 22-16,-2 1 18 0,0 0 7 0,0 3 19 15,-2-4 12-15,-1 3 13 0,3 1 10 0,-9 3 15 16,5-1 10-16,-2 4 4 0,-2-1-7 0,1 3 2 0,-3 0-3 15,2 1 2-15,-1 1 0 0,1-1-7 16,2-1-5-16,-1 0-7 0,0-1-10 0,1 1-2 16,2 0-14-16,1-1-4 0,2-1-6 0,-2 2-3 0,3-3-7 15,0 3-1-15,0-4-7 0,3 1-1 0,-2 1-5 16,2-4-8-16,1 1-4 0,-1 0-7 0,4-1-5 16,-4-2-2-16,5 1-6 0,0-2 3 0,1-3-6 15,-2 1-4-15,2 0-5 0,-1-4-8 0,1 2-6 16,-1-3-6-16,1 0-5 0,-2 2-2 0,0 0 5 15,-2-2-1-15,0 0-3 0,-3-1 3 0,3 2 5 16,-4 2 1-16,0-1-4 0,2 1 18 0,-3 1 8 0,3-1 11 16,-3 3 3-16,0 2 12 0,0-2 5 0,0 2 7 15,0 0 6-15,0 0 5 0,0 0 4 0,0 0 1 16,-3 8 4-16,3-5-3 0,0 2 2 0,0 0-6 16,3 0-2-16,-3-1-5 0,0 1 1 0,4-1-6 15,-1 1-3-15,1 0-6 0,-1-1-10 0,1 0-11 16,5 0-16-16,-5 0-8 0,3 0-10 0,0-1-8 15,-1-2-14-15,2 2-14 0,-1-2-11 0,0-2-13 16,0 1-3-16,2-1-10 0,-1 1-3 0,-1-4 3 16,0 1-2-16,0-2 7 0,-1 0 10 0,1 0 3 15,0 0 16-15,-3 0 8 0,1-1 5 0,0 1 10 0,-1-1 16 16,-1 3 12-16,0-1 5 0,1-1 18 0,-1 2 12 16,-3 0 11-16,4 0 14 0,-4 0 3 0,3 1 9 15,-3 2-3-15,3-3 10 0,-3 3-3 0,0 0 2 16,4 0 4-16,-4 0 1 0,0 0-4 0,6 4-1 15,-5-2-9-15,2 0 2 0,1 2-8 0,-1-2 0 16,0 0-4-16,1 2-2 0,2-1-3 0,-2 0 1 16,0 0-3-16,3 1 1 0,2 0-3 0,-4-1 1 15,0 0-13-15,2 0 13 0,-2-1 1 0,1 0 3 16,-2 0-3-16,2 0-4 0,-1-2 4 0,0 1-3 16,-1 0-3-16,0 0 3 0,-4-1-3 0,6 0-5 15,-6 0 3-15,0 0-4 0,7-1-1 0,-7 1-2 0,5-1-4 16,-5-2-10-16,0 3-2 0,3-3 3 0,-3 0-6 15,2-1-4-15,-1 0-1 0,0 0 2 0,2-1-9 16,0 0 5-16,-3 1-1 0,4-2-2 0,-1 0 5 16,1 2 3-16,2-2 1 0,-2 2 5 0,2 0 0 15,-2-2-1-15,3 4 6 0,-1-2 6 0,1 2 6 16,-2-2-5-16,2 2 7 0,-1 0 2 0,3 1 2 16,-1 1 2-16,0-2-6 0,-2 2 5 0,1 0-3 0,2 0 11 15,-2 2-2-15,-2 0-5 0,2 0 1 16,-2-1-4-16,0 5-1 0,2-3 2 0,0 1-5 15,-3 3-1-15,2 0 2 0,-2 0-1 0,-1 2-1 0,1 3-2 16,3 0 2-16,-1 0-1 0,1 1 1 0,0-1 2 16,0-1 0-16,0 0 3 0,3 2 3 0,-1 0 9 15,0 2 7-15,1-1 6 0,2 0 7 0,-1 3 5 16,-1-1 5-16,-2 3 4 0,3-2-2 0,-4 4 1 16,0-1 5-16,-1 2-3 0,1 4 3 0,-3 9-1 15,-1-7 4-15,-3 7-3 0,-3 0 0 0,-1 1 9 16,-6-2 2-16,3 1 3 0,-7-2 4 0,-3 0 1 0,3-10 9 15,-10 5 12-15,0-1-1 0,-7-6-7 0,0 0 11 16,-5-4-18-16,-1-5-11 0,10-5 1 16,-15-1-21-16,5-4-4 0,6-4-8 0,3-2-5 0,-11-6-11 15,-1-4 2-15,9-1-4 0,6-2-1 0,5-3 6 16,-2-9-2-16,10 2-1 0,4-10 7 0,12 0 1 16,13-7 6-16,24-21 20 0,18-3 7 0,23 0 14 15,15-1-6-15,21-5-13 0,25 2-54 0,17-2-79 16,9 7-100-16,7 0-152 0,3 7-454 0,-3 5-837 15,-17 10 371-15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8:58:56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11104 2362 8 0,'0'0'147'16,"0"0"-12"-16,0 0-5 0,0 0 1 0,0 0-3 0,0 0-9 15,0 0 0-15,0 0-16 0,0 0 3 0,0 0-8 16,0 0-4-16,0 0-3 0,0 0-5 0,0 0-6 16,0 0-3-16,0 0-1 0,0 0 0 0,0 0 4 15,9 5 2-15,-8-3-2 0,2 1-5 0,-2 1 1 16,2 0-1-16,-1 2 4 0,2 1-1 0,-3 1 0 15,2 2-4-15,-1-1-2 0,0 3 3 0,1 1 0 16,-1 0-11-16,-1 1 0 0,-2 1-7 0,1-3 7 16,2 1-5-16,-2-2-3 0,0 1-5 0,0-1-3 15,0-3-3-15,2 4-6 0,-1-1-2 0,-1-4-5 16,0 3 0-16,0-4 1 0,2 3-2 0,-1-2 1 16,-2-1-3-16,2 0-9 0,-2-2 3 0,1 2-9 15,1-1 5-15,-1 0-1 0,0-1-2 0,0 0 1 16,0-1-1-16,0 1 2 0,0-1-7 0,0 0 0 0,0 1 1 15,0-4-1-15,0 2-1 0,1 1 2 0,-1-3-3 16,0 0 2-16,0 4-1 0,0-4-1 16,0 0 5-16,0 0-3 0,-1 4-8 0,1-4 13 0,0 0-9 15,0 0 7-15,0 0-13 0,0 0 12 0,0 0-11 16,0 0-1-16,0 0-1 0,10-8-6 16,-6 4 9-16,3 0-2 0,2-1-4 0,6-2 5 15,-4 0-2-15,9-1 3 0,1 0-2 0,0-1 5 0,0 1-2 16,6 0-4-16,-3 1 1 0,3 0-12 0,1-2 10 15,0 2 1-15,-1 1-2 0,10-1 1 0,-8 2-2 16,-1-1-2-16,-1 0 4 0,-1 3-2 0,0 1 1 16,1 0 0-16,-2 0 6 0,-1-2-7 0,-4 3-2 15,1 0-2-15,-7 0 6 0,-1 0-2 0,-2 2-6 16,-1-2 2-16,-1 0 4 0,-4 1-3 0,1 0 8 16,-2 0 2-16,-4 0 5 0,7 0-2 0,-3 1 7 15,-4-1 3-15,7-1 4 0,-7 1 4 0,3-2 4 16,-3 2 1-16,0 0-4 0,4-2-1 0,-4 2-4 0,3-2-1 15,-3 2-4-15,0 0-4 0,0-4 6 16,0 4-13-16,0-4 9 0,0 4-7 0,0-4 0 16,0 4 1-16,0-5-7 0,0 2 8 0,0 3-4 15,0-5-1-15,-3 1 5 0,3 4-6 0,0-3-5 0,0 0 12 16,0-1-5-16,0 1-6 0,-2-2 3 16,2 1-7-16,-2 0-4 0,2-1 2 0,-3 0-3 15,3-1-4-15,0-2-3 0,0 2-3 0,0-2-10 0,0-1-2 16,0 1-4-16,0-2-11 0,0 2-19 0,0 1-20 15,0-1-33-15,-4 0-41 0,4 2-54 0,-1 0-70 16,-1 2-232-16,2 4-558 0,-4 0 247 0</inkml:trace>
  <inkml:trace contextRef="#ctx0" brushRef="#br0" timeOffset="1353.98">12648 2359 146 0,'0'0'163'0,"0"0"-9"0,-3 0-15 16,3 0-13-16,0 0-1 0,0 0-7 0,0 0 0 15,0 0-1-15,-3 3-5 0,3-3-1 0,3 6-5 16,-3-3-2-16,0 0-3 0,0 1-2 0,3 2-2 15,-3 2-5-15,4 1 2 0,-4 3-1 0,0 2 3 0,-3 0 0 16,3 0 0-16,-1 5-5 0,1 0-2 16,-3-4-8-16,3 5-3 0,-4-1-7 0,4-4-3 15,-1 0 3-15,1-1-14 0,-2-1-4 0,-1-2-1 0,6-2-4 16,-3-1-4-16,0 0-8 0,0-2-5 0,2 0 6 16,-2 0-11-16,1-1-2 0,0 1-4 15,2-2-3-15,0 0 0 0,-3-1-1 0,4 3-1 0,-4-4-2 16,3 0-1-16,-3 0-3 0,4 0-1 0,-4-2-1 15,3 3 2-15,1-1 0 0,-1-1-2 0,3 0-3 16,-2 0 4-16,2 0-7 0,2 1 7 0,-1-4-7 16,3 2 4-16,1 0 0 0,2-3 1 0,4 0-6 15,4-1 5-15,0 0-2 0,3-1 1 0,6 1-2 16,-5-1-2-16,3 2 0 0,3-2 2 0,10 0 2 16,-3-1 1-16,3-2-4 0,-3 3 1 0,1-2 1 15,-12 2-7-15,14 0 5 0,-2 2 2 0,2-1 0 16,0 0 0-16,0 2-2 0,-3-2 3 0,-7 1-3 0,7-1 4 15,3 1-8-15,-4 2 5 0,-9 0-6 16,0 0 4-16,0 1 0 0,13-2 5 0,-14 2-3 16,-2 0 0-16,-1 0-2 0,-2 2 0 0,2-2-1 0,-11 1 2 15,4 0-2-15,-3-1 0 0,0 1 3 0,-5-2-3 16,-1 2 5-16,-1 0-5 0,0-1 3 16,-3 0-4-16,1 0 2 0,-5 0 11 0,8 0 5 0,-8 0 13 15,4 0-4-15,-4 0 1 0,0 0 1 0,6-1-4 16,-6 1 0-16,0 0-4 0,3-2 0 0,0 1-7 15,-3 1 2-15,0 0-11 0,0 0 6 0,4-2 1 16,-3 0 0-16,2-1-2 0,0 1-7 0,0 0 4 16,-1 0-5-16,1-1 0 0,0 0 0 0,1-1-9 15,-1-1 2-15,1 1-5 0,-1-3 1 0,1 0 2 16,-1 1-5-16,0-3-6 0,1 1 1 0,-1-4-7 16,-3 3 0-16,4-2-2 0,-4 1-7 0,3 3-3 15,-3-3-4-15,0 1-16 0,0 1-19 0,0 1-31 0,0-1-45 16,0 3-46-16,0 2-72 0,-6-1-203 0,2 3-512 15,-3 1 226-15</inkml:trace>
  <inkml:trace contextRef="#ctx0" brushRef="#br0" timeOffset="3890.33">11297 1016 15 0,'-3'-2'111'0,"-1"0"3"0,1 0 6 16,3 2-12-16,-5-2-11 0,2 1-11 0,0-1-4 15,-1 0 7-15,4 2-5 0,-7-2-5 0,4 1-3 16,3 1 0-16,-6-2 9 0,4 1-10 0,2 1-4 16,-6-2 0-16,6 2 5 0,-7 0 2 0,7 0-12 15,-10 0 6-15,9-2 1 0,-5 2 5 0,6 0-6 16,-7 2-4-16,3-2-10 0,4 0-7 0,-13 0-3 16,7 0-7-16,2 0 2 0,-3 1-2 0,0-1-5 15,0 3 0-15,0-2 1 0,0 2-4 0,0-3-2 16,-1 2-2-16,-1 0-6 0,2 0 4 0,0 1-1 15,-1 1-1-15,-1-1-2 0,2 0 3 0,0 1-4 16,1-3-3-16,-1 4 1 0,0-2-3 0,0 1 1 0,0-2-2 16,3 2 2-16,-2 1 3 0,-1-3-4 15,3 2 0-15,-3-2 0 0,0 1-3 0,4 0 2 0,0 0-1 16,-2 0 0-16,-1 1 1 0,0 0-1 16,2 2-5-16,-1-1 3 0,0 1-2 0,0-1 4 0,-1 1 1 15,0-1 4-15,2 2-2 0,0 0 0 0,0-1-2 16,-2-1 4-16,2 3-5 0,-2-3 4 0,4-1 3 15,-3 4-1-15,1-1-3 0,0-1 10 16,0 0-11-16,-1 0-3 0,0 1-1 0,-1-1-3 0,5 0 9 16,-5 0-2-16,3-1-4 0,2 2 0 0,-5 0-2 15,3 0-2-15,-1-1 0 0,1 0 12 0,2 1-14 16,-2-1 3-16,0 2-2 0,-1 1 0 0,1-1-1 16,-1 0 2-16,1-1 2 0,0 3 0 0,-1-3 2 15,1 3-1-15,-1 0-6 0,1 1 2 0,-1-3 4 16,1 3-5-16,-1-2-1 0,1 0 3 0,0 0 2 15,1 2-5-15,-1 0 2 0,0-1 2 0,0 1-2 16,0-1-6-16,1 1 7 0,0-1-1 0,1 0 11 16,-1 1-11-16,1 0 0 0,1-2 0 0,-2 0-2 15,2-1-1-15,-1 1-3 0,1-1 5 0,0 5 0 16,-1-2-1-16,-1 4-2 0,1-3-5 0,-1 0 12 16,2-1-5-16,0 3-2 0,-1-1 2 0,1-2 1 15,1 3-2-15,1-1 3 0,-2 1-6 0,0 0 5 16,0 2 6-16,1-2-12 0,-2 0-1 0,2 4 3 15,-1 1 3-15,0-6-8 0,3 8 6 0,-3-7 0 16,1 0-5-16,2 0 6 0,-1-1 1 0,-1 1 6 16,1-1-6-16,0 2 0 0,1 4-1 0,1-6 0 15,-1 0 2-15,1-1-3 0,-1 0-1 0,1-1 6 16,3 7 4-16,-1-6-5 0,-2-4 6 0,3 2 2 16,-1 2-1-16,2-2 6 0,1 2-7 0,-1-2 2 0,-2 1-4 15,4 2 2-15,-2-2 0 0,2 4-2 16,0-3 5-16,-3-2-7 0,2 1-1 0,-1 1 3 15,-1 1 3-15,1-2-2 0,2-1 0 0,-1 1-7 16,-1-2 8-16,2 1-2 0,-3-1-9 0,3 1 8 0,-3-3-3 16,2 2 1-16,0 0 2 0,1 0 2 0,0 0-1 15,1 0 5-15,-2 0-10 0,-1 0-1 0,-1-1 0 16,2 0 7-16,-1 0-7 0,1 0 2 16,-1 0 3-16,2 1 1 0,0-1-4 0,-3-2 0 0,1 0 13 15,-1 4-12-15,3-2 0 0,-3-1 1 0,3 2-7 16,-3-3 4-16,3 1 3 0,0 0 0 0,-2-2-10 15,-1 1 25-15,0 1-22 0,3-1 0 0,2 0-1 16,-3-1 3-16,0-1-2 0,2 0-1 0,-2-1-2 16,3 2 5-16,-2-2 0 0,4-1 1 0,0 1 2 15,3 0-2-15,-3-2 5 0,0 0-12 0,0 0 4 16,1-1-1-16,-1-1 4 0,0 1-10 16,-3-2 4-16,3 1 6 0,0 0-4 0,-3-1-8 0,-1 0 9 15,3 1 0-15,-3 0-1 0,1-2-1 0,-2 0 12 16,0-1-11-16,1 0 1 0,2-1 1 0,-4 0-7 15,0 1 16-15,4-2-14 0,0 0 2 0,-2-1-2 16,0 0 2-16,1-2-2 0,-1 2 2 0,0-2-5 16,0 0 3-16,-2 0 2 0,2 1 7 0,-1-2-16 15,-2 0 8-15,1 2 8 0,-1 0-5 0,-1-3-1 16,1 1-16-16,-1-1 13 0,-1-2 1 0,1-1 4 16,-2 5-1-16,2-3 11 0,-1-1-15 0,-2 1 0 15,1 0-14-15,2 0 19 0,-2 2-2 0,0-2 1 16,1-2-3-16,-3 4-2 0,1 0 6 0,-1-2-10 15,-1 0 1-15,3 3 3 0,-4-4-3 0,3 4 12 16,-1-4-5-16,0 1 1 0,1-1-5 0,1 0 7 16,-4 2-2-16,3-4-10 0,-3-4 4 0,0 6 3 15,0 0-8-15,0-7 5 0,0 5-3 0,0 1 9 16,-3-6-10-16,3 0 0 0,-4 0 1 0,1 0 3 16,3 2-1-16,-4 4 3 0,1-5-3 0,1 0 1 15,-3 0-4-15,1 0 4 0,0-1-7 0,0 6 6 16,-1 2-2-16,0-7 10 0,-1 6-1 0,0-6-11 15,2 6 10-15,-3-5-14 0,0 1 4 0,2 4-4 16,2 1 6-16,-3-3 1 0,-1 0 5 0,1-2-9 0,-1 4 0 16,0 0 0-16,0 1-1 0,0-2 8 0,0 1-7 15,-3-3 9-15,3 3-6 0,-4-4-4 16,-2 0 6-16,6 6 2 0,-3 0-4 0,-1-6-2 16,1 6 3-16,0-1-1 0,-4-3-4 0,0 0 6 0,3 6 3 15,1-2-5-15,-1 2 0 0,1-1 7 0,-3 0-4 16,5 0-6-16,-5 0 8 0,3 3-3 0,-1-3 7 15,0 0-6-15,1 2 2 0,-3 1-4 16,2 0-2-16,-2-1 6 0,-1 0 4 0,2 1 1 0,0-1 0 16,-2 2-4-16,0-1 3 0,0 1-11 0,1 0 10 15,2 2 0-15,-2-2-6 0,1 2 7 0,-1 0-2 16,3 1 0-16,-1 1-7 0,-3-3 4 0,4 1 4 16,0 2-3-16,-4 0 3 0,1 0 0 0,-1 0-5 15,2 0 6-15,3-1-4 0,-6 1 4 0,2 0-2 16,0 0-3-16,-1 0 4 0,4 2-4 0,-4 1-3 15,2-2 5-15,-2-1 1 0,-2 2-2 0,3 3-3 16,-1 0 4-16,0-3 0 0,0 3 0 0,-1-1 5 16,1 2-4-16,-1-2-1 0,3 1-3 0,-2 0 3 15,1 1 3-15,0-1 3 0,2 0-5 0,4 0-6 0,-3 1 8 16,3 0-2-16,-3 1-4 0,5-1 8 16,-4 0-7-16,4 0-2 0,0-2 4 0,1 0 3 15,0 2-12-15,0 0 4 0,-1 0 7 0,3-2-5 0,-1 1 5 16,0 1-4-16,0-2-5 0,0 1-6 15,1 0-22-15,0-1-4 0,1 1-38 0,-2 1-31 0,0 1-39 16,0 0-46-16,-1 2-42 0,3 1-36 16,-4-2-246-16,3 3-560 0,-1 0 248 0</inkml:trace>
  <inkml:trace contextRef="#ctx0" brushRef="#br0" timeOffset="31696.08">5467 5986 50 0,'0'0'93'0,"0"0"-4"0,-2-5-9 15,2 5-4-15,0 0 2 0,0 0 0 0,0 0-9 16,0 0-1-16,0 0-7 0,0 0 3 0,0 0 0 15,0 0-2-15,0 0 2 0,0 0 3 0,0 0-1 16,0 0 7-16,0 0 0 0,0 0-2 0,0 0-1 16,0 0-3-16,0 0 1 0,0 0 1 0,0 0 0 0,0 0-5 15,0 0 1-15,0 0-3 0,0 0-2 0,0 0 0 16,-3-2-1-16,3 2-3 0,0 0-1 0,0 0-2 16,0 0-1-16,0 0-2 0,0 0-2 0,0 0-3 15,0 0 0-15,0 0 1 0,0 0-4 0,0 0-3 16,0 0 1-16,0 0-3 0,0 0-1 0,0 0 2 15,0 0-1-15,0 0-3 0,0 0 0 0,0 0 1 16,0 0-5-16,5 12 1 0,-5-8-2 0,0 2-3 0,0 0 1 16,0 5-2-16,0 0-1 0,0 2-2 15,0-1 4-15,0 3-2 0,0-2 1 0,0 0-1 16,2 2-6-16,-4-1 0 0,2-2-5 0,2 4 7 0,-2-2-1 16,0-3-4-16,1 1 2 0,-1 2-2 0,0-3 1 15,0-1 0-15,0-3-3 0,2 3-2 16,-2-1-1-16,-2 2 0 0,5-4 0 0,-3 1-2 0,1 0-2 15,-1-1 0-15,3-2 2 0,-3 0 0 0,0 0-5 16,0-1 3-16,0-2-4 0,0 2 4 0,2 0-2 16,-1-2 1-16,-1 1-2 0,0-3 3 0,1 3-3 15,-1-3 1-15,0 0 2 0,-1 4-3 0,1-4 0 16,0 0-3-16,0 0 6 0,0 0-1 0,0 3-3 16,0-3-1-16,0 0 3 0,0 0-5 0,0 0 5 15,0 0-2-15,0 0-2 0,0 0 0 0,0 0 2 0,0 0 0 16,0 0-6-16,0 0 1 0,0 0 4 15,0 0-4-15,0 0 6 0,0 0-1 0,0 0-5 16,0-12 0-16,0 12 3 0,-3-6 1 0,3 1 1 0,0 0-3 16,-3 0 1-16,2-2 1 0,0 0-1 0,-1 2-2 15,2-2 1-15,0-1-1 0,-1 1 1 0,-1-3-2 16,2 3 1-16,-2-3 0 0,0 2 0 0,2 0-1 16,-1-1 2-16,-1-2-1 0,2 2 1 0,-2 0-3 15,0 0 2-15,-1 0-1 0,1 1-3 0,0 0 5 16,2-1-2-16,-3 3-1 0,3-2 1 0,-3 1 1 15,2 2 1-15,1 0 2 0,0 0-2 0,-1 1-4 16,1 0 1-16,0 0-1 0,0 2-1 0,0 2-2 0,0-6 2 16,-2 5-2-16,2 1 9 0,0-4-5 15,0 4 1-15,0-4-1 0,0 4 3 0,2-2-2 0,-2 2 0 16,1-3 0-16,-1 3-2 0,0 0-1 0,1-3 9 16,-1 3-1-16,0 0 0 0,0 0-3 0,3-2-2 15,-3 2 0-15,0 0 2 0,0 0-1 0,0 0 4 16,0 0-4-16,0 0 1 0,0-2 5 0,0 2-1 15,0 0-3-15,0 0 2 0,2-3-1 0,-2 3 0 16,0 0 2-16,0 0-3 0,0 0 1 0,1-3 2 16,-1 3-4-16,0 0 2 0,0 0-4 0,0 0 6 15,0 0-3-15,0 0 0 0,0 0 3 0,0 0-4 0,0 0-11 16,0 0-13-16,0 0-27 0,0 0-33 0,0 0-43 16,-3 9-60-16,3-5-79 0,0-1-177 0,-1 1-480 15,-2 0 213-15</inkml:trace>
  <inkml:trace contextRef="#ctx0" brushRef="#br0" timeOffset="36936.68">4152 6005 53 0,'0'0'107'16,"0"0"-2"-16,0 0 4 0,0 0-3 0,0 0-11 0,0 0-6 16,0 0-7-16,0 0-2 0,0 0 0 0,0 0-4 15,0 0-1-15,0 0-8 0,0 0 3 0,0 0 0 16,0 0-3-16,0 0-5 0,0 0 1 0,0 0-1 16,1 7-1-16,-1-1 1 0,0-2 0 0,0 4-2 15,3 4 5-15,-3 0 1 0,0 4 13 0,3 2 0 16,-3 2-3-16,1 1-3 0,-1-1-2 0,0 1 1 15,0 2-2-15,0-3-3 0,0 1-6 0,0-2 5 0,0-4-6 16,0-1 0-16,0 0-7 0,0 0-5 16,2-5 2-16,-4 0-9 0,2 0-2 0,2-1-4 15,-2-1-5-15,1 0-7 0,-1-4-16 0,0 2-25 0,0 0-26 16,2-3-43-16,0 0-59 0,3-2-67 0,-5 0-212 16,5-5-459-16,-2 0 203 0</inkml:trace>
  <inkml:trace contextRef="#ctx0" brushRef="#br0" timeOffset="41533.81">3164 6114 91 0,'3'-3'102'0,"-3"3"7"0,2-1 0 16,-2 1-1-16,0 0 6 0,0 0 3 0,0 0 2 15,0 0-1-15,0 0 4 0,1-2-7 0,-1 2-1 16,0 0 1-16,0 0-3 0,0 0-9 0,0 0 0 16,0 8-8-16,2-1-7 0,0 5 0 0,0 2 1 0,3 5-2 15,-2-1 0-15,-1 4-9 0,2-2-1 0,0 3-10 16,0 0-8-16,-2 0-4 0,0-1-4 0,1-1 0 15,0 0-10-15,1 0 0 0,-4-3-17 0,3-4 0 16,0-2-8-16,-2-4-1 0,-1 2-27 0,3-3-42 16,-3-1-53-16,3-2-73 0,0-2-246 0,-2-2-460 15,-1 0 203-15</inkml:trace>
  <inkml:trace contextRef="#ctx0" brushRef="#br0" timeOffset="42725.04">2202 6142 145 0,'0'0'153'0,"-1"-5"-1"15,1 5 0-15,0 0-4 0,0 0-6 0,0 0-7 0,3 11-5 16,-3-3-6-16,0 5-10 0,1 0-9 0,-1 7-10 16,0 2-4-16,0 4-8 0,2 0-10 15,-1 11-9-15,3 0-11 0,-2 0-30 0,1-3-42 0,-1 4-58 16,1 0-107-16,4 0-100 0,-4-12-308 0,1 1 137 15</inkml:trace>
  <inkml:trace contextRef="#ctx0" brushRef="#br0" timeOffset="51053.16">3073 5123 204 0,'0'0'207'0,"-3"-4"-10"0,3 4-3 0,-4-2-7 0,4 2 0 16,-3-2-12-16,3 2-4 0,-3-2-13 0,3 2-11 15,0 0-13-15,0 0-12 0,-4-1-9 0,4 1-4 0,0 0-8 16,0 0-8-16,0 0-6 0,0 0-1 15,-8 0-5-15,8 0 0 0,0 0-8 0,0 0 0 16,0 0-3-16,0 0 0 0,-5 1-4 0,5-1-3 0,-4 1-1 16,4-1 3-16,0 0-7 0,-7 0-3 0,7 0-2 15,-7 1 2-15,7-1 0 0,-6 0 6 0,2 1 7 16,4-1-8-16,-4 1 8 0,4-1-4 0,0 0-8 16,-10 0-1-16,4 0-4 0,6 0 1 0,-8 0 2 15,2 2-6-15,2-2-7 0,-3 1 17 0,4 0-16 16,-1 0-4-16,4-1 4 0,-10 0-4 0,5 1-5 15,0 1-8-15,5-2 5 0,-11 0-5 0,8 0 2 0,-4 0-7 16,3 2-2-16,4-2 0 0,-10 1-5 16,3 0-7-16,4-1 10 0,-1 2-6 0,-2 1 2 0,2-1-9 15,1 1 9-15,-1-3 6 0,-3 3-12 0,4-3 8 16,-2 3-4-16,0-2-4 0,1 3-2 16,0-2 10-16,-2 1-8 0,2 3 7 0,-3-2-6 0,3 0-1 15,-2 4-2-15,1-4 0 0,-1 0 1 0,0 2-3 16,1-1 3-16,-1 0-10 0,2 0 14 0,0-2-16 15,-1 4 15-15,0-2 7 0,-1 0-4 0,2 3-6 16,-2-3 0-16,-1 2 4 0,4-1 1 0,-4 1 0 0,3 0 0 16,-2-1 0-16,2 0 5 0,0 1 8 0,1 0 3 15,-2 1-2-15,0-3 5 0,3 1 5 16,-1-1 4-16,1 0-6 0,-2 1 4 0,0 0-5 0,1-2 0 16,0 4 0-16,0-3-2 0,1-1 0 0,0 0 1 15,-2 3-2-15,1 0 1 0,2-2-4 0,-1 0-5 16,-1 2 5-16,2-1-7 0,-2 1-2 0,0 1 1 15,2 0-1-15,1 1-3 0,-1 0 1 0,1-1 0 16,-2 2-4-16,2 1 2 0,0-2 3 0,0 1 0 16,0-1-1-16,0-1 3 0,0 1-3 0,0-1 3 15,0 2-3-15,0-2 0 0,0-1 0 0,2 2 1 16,-1-1 4-16,-1 0-6 0,0-1 0 0,1 1-2 0,1-1 0 16,-1 1 2-16,1 1-2 0,-1-2-1 0,-1 2-1 15,4-2 4-15,-1 3-2 0,-1-2 2 16,2 7-1-16,-3-7-1 0,5 5-2 0,-3-5-1 0,1 1 2 15,1 2-1-15,1 0 7 0,1 1-6 0,0-1-3 16,-3-1-1-16,6 1 0 0,-4-1 2 0,2-2-3 16,-1 3 0-16,2-1 0 0,1 0 12 0,-2 1-12 15,2-3-2-15,-2 2 1 0,4-2 0 0,-2 1 4 16,2-1-3-16,-2 1 0 0,1-3 1 0,1 2-2 0,0 1 4 16,-2-4-4-16,3 2-1 0,-2-1 2 15,3-2-2-15,0 1-1 0,-1 0 2 0,0-1 2 16,2 0-1-16,-1-2-3 0,2 1 2 0,-1-2-2 0,2 0 6 15,-3 0-6-15,9 0 3 0,-8-1-3 16,1-1 0-16,-1 0-2 0,6 0 8 0,1 0-5 16,-6-1 0-16,8 1-3 0,0-3 2 0,-4-1 0 0,1 1-2 15,0-1 1-15,-5 1 2 0,3-1 0 16,1-1-3-16,-3 3-1 0,-3-3 2 0,7-2 1 0,-7 4-1 16,2-2-2-16,2-4 1 0,-4 4 1 0,2 0-1 15,-4 1 3-15,1-1-2 0,1-1-1 0,0 0 2 16,-4 0-1-16,4 1-2 0,-4 0 1 0,1-2 0 15,-1 1 3-15,0-1-3 0,0 1 1 0,0-1 2 16,0-2-4-16,0 1-2 0,-2 3 3 0,0-5-1 16,-1 0 1-16,1 0-1 0,1 0 2 0,-3 1-5 0,0-3 3 15,-1 2 1-15,2-3-3 0,-4-1 3 0,1 1 0 16,2-4-3-16,-2 3 0 0,-1-3 2 16,1-1-5-16,-2 0-6 0,-4 0-7 0,2-3 1 0,-4 3-5 15,1-3-2-15,-1 3-6 0,-2-3 1 0,-1 2 5 16,0-1 6-16,-4 1-15 0,1 0 4 0,-4-1 1 15,1 2-10-15,-3-2 7 0,-1 1 2 0,1 3 2 16,-2 0 0-16,-2 0 7 0,3-1 0 0,-4 1-1 16,1 0 4-16,2 4 2 0,-3 0 2 0,1 1 0 15,0 1 5-15,-1 3-4 0,-3-4 5 0,3 2-1 16,0 2 1-16,-1 1-1 0,-1 2 3 0,2-2-2 16,-2 4 4-16,-2-1-2 0,5 3-2 0,-4-1-1 0,-1 2 5 15,1 0 1-15,4 3 2 0,-4 1-5 0,2-1 2 16,-3-1 4-16,3 3-1 0,1-1-1 15,4 0 0-15,5 2 1 0,-4-1-4 0,2 2 2 0,0-1 2 16,0 1-3-16,1 0 2 0,3-1-7 0,1 0-5 16,0-1-13-16,1-1-20 0,3 0-21 15,-2-2-38-15,6 0-37 0,-3 1-29 0,1 1-47 0,0 0-60 16,0 1-56-16,2 2-358 0,1 0-751 0,0 1 332 16</inkml:trace>
  <inkml:trace contextRef="#ctx0" brushRef="#br0" timeOffset="173642.75">2091 8285 159 0,'14'15'166'0,"3"1"-10"16,3-1-1-16,0 4-10 0,-1-2-5 0,4 0-3 15,9 5-9-15,-2 2-6 0,-8-8-9 0,15 3-2 16,-3-1-5-16,0-2-5 0,-8-3-2 0,1-1-4 16,1-2-10-16,-1 1-6 0,8 4-6 0,-11-3-9 0,0-3-4 15,2 1-6-15,-3 1-3 0,0 0-6 16,-5-1-7-16,2 1-1 0,-2-1-1 0,-1 0-3 0,-4-1-5 16,-2-1-5-16,-1 0-2 0,1 0-1 0,-1 0-3 15,0 1-2-15,-3-2-5 0,0-1-5 0,0 1-4 16,0-2-4-16,-1 0-11 0,-2 1-12 0,3 1-16 15,-3-5-12-15,-1 1-21 0,1 1-27 0,1-1-30 16,-1-3-28-16,-1 1-26 0,2 1-137 0,-5-2-349 16,0 0 154-16</inkml:trace>
  <inkml:trace contextRef="#ctx0" brushRef="#br0" timeOffset="173958.06">2855 8245 168 0,'-3'-1'196'0,"0"0"-12"0,3 1-9 0,-8-1-11 15,-1 3-7-15,1 1-12 0,-4 2-8 0,0 4-13 16,-7 6-11-16,0 2-1 0,-10 10-10 0,4 2 7 16,-2 3 5-16,1 3-8 0,-1 1-2 0,-11 15 8 15,5 3-6-15,9-15-7 0,-7 16-9 0,10-16-16 16,0 1-6-16,-1-1-12 0,-4-1-11 0,7-1-14 16,0 0-30-16,2-3-27 0,5-10-42 0,2-3-47 15,3-3-52-15,3-4-68 0,2-4-146 0,-1-2-411 16,3-1 182-16</inkml:trace>
  <inkml:trace contextRef="#ctx0" brushRef="#br0" timeOffset="175438.54">4418 8818 22 0,'0'0'112'0,"0"0"-2"16,0 0-15-16,0 0-3 0,-3 2-8 0,3-2 5 0,0 0 5 15,0 0 5-15,0 0 5 0,0 0-6 16,0 0-1-16,0 0 0 0,16-2 9 0,-11 1 4 15,1 0-2-15,1-1-3 0,-1 2-1 0,2-1-5 0,1 0 4 16,3-1-7-16,2 0-3 0,3 1-6 0,-3 1-5 16,10-1-4-16,-4 2-10 0,1-2-3 15,2-1-6-15,-1 2-2 0,1-1-5 0,2 0-5 0,-1 1-2 16,4-3-6-16,0 1-1 0,-4 1 2 0,3-1-3 16,1-2-1-16,-1 1-3 0,0 0-4 0,-2-2 1 15,-1 2-5-15,1 3 2 0,-3-2-4 0,-6 0-1 16,0 0-3-16,-2 1 0 0,-1 1 2 0,-5 0 5 15,2-1-1-15,-3 1 1 0,3-1 4 0,-6 1-1 16,3-1 0-16,-4 1 0 0,-3 0-6 0,10 1-10 16,-10-1 5-16,6-1-1 0,-4 0 0 0,-2 1-1 15,0 0-5-15,7 0 1 0,-7 0-4 0,5 1-17 0,-5-1-27 16,0 0-36-16,7 1-52 0,-6 1-59 0,0 0-85 16,2 0-204-16,-3-2-512 0,3 6 227 0</inkml:trace>
  <inkml:trace contextRef="#ctx0" brushRef="#br0" timeOffset="176403.22">6772 8784 28 0,'0'0'180'0,"0"0"-8"15,0 0-8-15,0 0-12 0,5-5-4 0,-5 5-10 16,3 0 4-16,-3 0 6 0,9-2-4 0,-4 1 3 15,5 1-1-15,-3 0-10 0,6 1-4 0,2 1-6 16,9 1-5-16,0 0-6 0,2 0-5 0,0 0-3 16,1 1 5-16,3 0-12 0,9 1-6 0,-1-2-5 15,0 1-5-15,0-3-3 0,-7 1-9 0,9 1-4 16,-2-1-7-16,-9-1-2 0,11-1-4 0,-11 2-3 16,-1-1-6-16,3 0-5 0,-4-1-4 0,4 1-4 0,-3 2-7 15,-4 0 5-15,-1 1-9 0,-2-2 1 0,-6 1 0 16,-2 0-4-16,-2-1 2 0,-4-1 1 0,2 1-6 15,-5 1 0-15,3-3-1 0,-3 1-1 0,-1 0-8 16,3 0-6-16,-6-1-19 0,4 0-32 0,-4 0-43 16,4 2-57-16,-4-2-67 0,4 0-96 0,-4 0-195 15,0 0-549-15,0 0 244 0</inkml:trace>
  <inkml:trace contextRef="#ctx0" brushRef="#br0" timeOffset="177158.78">9576 8832 50 0,'0'0'217'0,"0"0"-14"0,0 0-19 16,0 0-7-16,0 0-2 0,28-1 0 0,-11-1-1 0,9 0-5 15,3-1-4-15,13-1-10 0,-1-2-11 16,6-1-9-16,1 2-9 0,2 0-10 0,19-4-16 0,-3 3-5 16,-16 0-10-16,-4 1-7 0,6-1-9 0,-4 2-5 15,-1 0-11-15,-4 2-1 0,1 0-10 16,-16 1-3-16,-1-2-11 0,1 3-1 0,-5 0-6 0,-6 0-3 15,-2-1-3-15,-4 1-4 0,-4 0 2 0,-1 1 0 16,-2-1 3-16,1-1-1 0,-5 1-1 0,2-3-4 16,-2 3-12-16,0 0-27 0,0 0-50 0,-14 0-75 15,7-1-89-15,-3 1-213 0,-7 0-494 0,1 1 218 0</inkml:trace>
  <inkml:trace contextRef="#ctx0" brushRef="#br0" timeOffset="182721.49">4921 9117 102 0,'-3'-1'174'0,"2"-2"-11"15,-1-2-5-15,2 1-9 0,-1 2-5 0,1-3-2 0,0 1-6 16,-2 1-7-16,2-1-7 0,2 0-5 16,-2 0-7-16,0 0-3 0,0-1-7 0,0 2-6 0,-2 0-6 15,2-1 14-15,0 1 2 0,-1 0-3 0,1 3-4 16,0-5 0-16,1 2-7 0,-2-1-3 0,1 4 0 16,-1-3-2-16,1 3-6 0,1-5-7 0,-1 5 0 15,0 0-2-15,-1-3-5 0,1 3-2 0,-2-2-8 16,2 2-1-16,0 0-6 0,0 0 1 0,0 0-7 15,-1-4-4-15,1 4 0 0,0 0-2 0,-2-3 3 0,2 3-4 16,0 0 5-16,-1-3 0 0,1 3 5 16,0 0 6-16,0 0 5 0,-4-1 0 0,4 1 12 0,0 0-2 15,-6 0 10-15,6 0-3 0,0 0 3 0,0 0 11 16,-7 4-8-16,4-3-3 0,2 1-10 0,-2 1 13 16,0-1-8-16,-1 1-7 0,1 2-7 0,0 0-6 15,-1 2-6-15,1 2-5 0,-1 1 1 0,1 2-4 16,3-1-6-16,-4 2-2 0,4-3-1 0,0 1-6 15,0 2-8-15,3-1 3 0,-3 1 3 0,1-4-5 16,2 2 6-16,4 1-8 0,-3-1-2 0,2 0-3 0,0-2 3 16,-1-3-1-16,2 3 0 0,0-3-4 15,3 2-2-15,0 0 4 0,1-2 2 0,-4-1 1 16,3 0-3-16,0-1 2 0,-1-2 3 0,0 0-2 0,4-1 3 16,-2 0-3-16,-1-1-1 0,0-2 3 0,4-1-5 15,-1 0 4-15,-2-4-7 0,0 1-2 0,-1-3 8 16,0-1 2-16,1 0-11 0,-1-9 0 0,0 2 1 15,-3-3-5-15,-1 2 5 0,-3-3-4 0,-1 2-2 16,-2-2-5-16,0 0 2 0,-4 2 0 0,-1 0-3 16,0 1 2-16,-2 4-4 0,0 4 8 0,0-1-6 15,-1 3 7-15,2 2-5 0,-4 3-4 0,3 0-3 0,-3 2 2 16,0 1-18-16,1 2-22 0,-4 0-3 0,-3 5-15 16,2 1-23-16,2 1-17 0,-4 3-18 0,5 1-23 15,1-3-39-15,2 1-41 0,1 0-51 0,1 0-68 16,0 0-280-16,2-3-682 0,4 0 302 0</inkml:trace>
  <inkml:trace contextRef="#ctx0" brushRef="#br0" timeOffset="186584.4">7115 9005 129 0,'0'0'247'0,"0"0"-5"15,0 0-14-15,0 0-5 0,0 0-4 0,0 0 3 16,0 0-9-16,-4 6-8 0,4-6-9 0,0 0-7 0,0 3-10 16,0 0-23-16,0 4-20 0,0 3-3 0,0 9-9 15,0 2-12-15,4 7-11 0,-4 8-8 0,3-2-7 16,-3 2-11-16,0-1-8 0,3-8-13 0,-3 0-16 16,0 0-28-16,4 0-39 0,-1-3-63 0,1 1-81 15,6-3-110-15,-3-2-234 0,3-1-560 0,1 0 248 16</inkml:trace>
  <inkml:trace contextRef="#ctx0" brushRef="#br0" timeOffset="191408.33">10176 8827 56 0,'0'0'220'0,"-3"-2"-9"0,3 2-17 16,0 0-11-16,0 0-16 0,0 0-13 0,-3 7-8 15,5 1-1-15,-2 3-7 0,1 3-7 0,1 6-8 16,1 1-6-16,-1 3-7 0,3-1-9 0,-1 1-8 15,-1 3-6-15,2-2-8 0,-3-2-7 0,0 1-5 16,4-2-9-16,-2 1-5 0,-1-2-7 0,0-1-13 16,-2-2-24-16,2-5-25 0,-3 1-49 0,0-6-66 15,3 2-77-15,1-6-188 0,-1-3-428 0,1 2 189 0</inkml:trace>
  <inkml:trace contextRef="#ctx0" brushRef="#br0" timeOffset="198590.71">11466 9474 5 0,'-2'-3'145'0,"2"3"-10"0,0 0-5 0,0 0-20 0,0 0-10 16,-3-3 2-16,3 3-8 0,0 0-3 0,0 0-7 15,0 0 0-15,0 0-1 0,0 0-2 0,0 0 1 16,0 0-5-16,5 10 1 0,-3-6-5 0,1-2 6 16,1 6 2-16,0 0 2 0,-1 1 2 0,1 5 7 15,2-1 6-15,-1 4-5 0,2 2 5 0,-2 0 2 16,0-1-2-16,-2 2 0 0,1 0-7 0,2-2 0 15,-5 1 0-15,2 1-5 0,1-2-6 0,-4 0 2 16,3 1-9-16,-3-4-2 0,0-2-3 0,3 0-2 0,-3 0-6 16,1-2-6-16,1-1-7 0,-2 0 0 0,1-2 3 15,-1 1-8-15,0-2-2 0,0-2-11 0,0 1-6 16,0-2-14-16,0 1-23 0,3 0-15 0,-3-2-23 16,0 0-27-16,3 0-26 0,-2 1-25 0,1-3-28 15,-2-1-24-15,0 0-29 0,5 0-30 0,-5 0-186 16,3-5-462-16,0 3 205 0</inkml:trace>
  <inkml:trace contextRef="#ctx0" brushRef="#br0" timeOffset="199055.19">11773 9499 153 0,'0'0'178'0,"0"0"-14"0,0 0-9 0,0 0-16 0,0 0-13 15,0 0-11-15,0 0-11 0,0 0-8 0,0 0-3 16,3-3-8-16,-3 3-2 0,0 0-9 0,0 0 2 16,0 0-3-16,3 9-3 0,-2-5-5 0,1 2 3 15,1 2 2-15,-2 1 1 0,5 5 5 0,-2-2 1 16,0 2 4-16,-1 0 3 0,1 6-3 0,-1-6 1 16,1 4-2-16,-1 2-5 0,-2-3 1 0,2 2-7 0,-1-1-2 15,-1 3 2-15,1-6-11 0,0-2-3 16,-2 2-2-16,3 0-2 0,-3-3-5 0,0 0-7 0,0-3-2 15,0 0-1-15,0 1-2 0,0-3-5 0,2 1-3 16,0-3-7-16,-2 0-6 0,0-2-12 0,0 0-21 16,0 0-25-16,3-1-20 0,-3-2-22 0,0 0-20 15,2 2-28-15,-2-2-27 0,5-8-33 0,-2 5-60 16,-3-3-146-16,4 0-433 0,-1-2 192 0</inkml:trace>
  <inkml:trace contextRef="#ctx0" brushRef="#br0" timeOffset="199362.3">12072 9430 248 0,'0'0'272'16,"-6"11"-7"-16,6-7-3 0,-1 2-13 0,-2 1-19 15,2 2-17-15,-1-1-12 0,-2 4-10 0,3 2-11 16,-2 1-15-16,0-1-6 0,3 5-10 0,-1 0-12 16,-2 1-5-16,0 0-14 0,3 0-6 0,0 0-14 0,-3-6-10 15,3 6-8-15,2 0-5 0,-1-4-6 0,-1 2-15 16,3-3 3-16,-2-1-12 0,-2-1-3 16,2 0-6-16,1-1-10 0,-1-3-15 0,2-1-8 0,-2-1-20 15,2-1-22-15,0 0-32 0,-2-2-23 0,-1 0-28 16,3-1-28-16,-1 0-23 0,2-3-28 0,-4 0-38 15,0 0-239-15,8-6-516 0,-5 5 229 0</inkml:trace>
  <inkml:trace contextRef="#ctx0" brushRef="#br0" timeOffset="199663.02">12413 9457 181 0,'0'0'301'16,"0"0"-15"-16,0 0-13 0,0-3-17 0,0 3-16 16,0 0-15-16,0 0-16 0,0 0-20 0,0 0-10 15,0 13-19-15,1-3-13 0,1 2-6 0,-1 0-17 16,2 3-2-16,-2 3-8 0,-1 2-9 0,3 0-14 15,0 0-2-15,-2 1-7 0,-1-2-9 0,2-1-8 16,-1 2-6-16,-1-2-9 0,0-2-10 0,0-3-7 16,2 1-21-16,0-2-21 0,-2-1-39 0,0 1-54 0,0-4-67 15,3-2-93-15,0 0-281 0,-2-3-588 0,4 0 260 16</inkml:trace>
  <inkml:trace contextRef="#ctx0" brushRef="#br0" timeOffset="200617.1">12731 9707 166 0,'-3'2'307'0,"3"-2"-12"16,-5 4-9-16,3-3-21 0,0 2-24 0,0 0-8 16,-1-2-17-16,0 2-19 0,2 0-10 0,0 1-25 15,-1-1-15-15,2 2-13 0,-1-2-11 0,1 1-13 0,-3-2-29 16,3 1-42-16,3 0-54 0,-3-3-71 0,4 3-103 15,-4-3-295-15,7-6-523 0,0 2 232 16</inkml:trace>
  <inkml:trace contextRef="#ctx0" brushRef="#br0" timeOffset="202340.02">13010 9399 175 0,'-3'-2'193'0,"3"2"-12"0,-4-3-13 0,4 3-11 15,-3-1 3-15,3 1-1 0,-4-2-6 0,4 2-6 16,-3-2-8-16,3 2-8 0,0 0-8 0,0 0-8 16,0 0-12-16,-10 4-8 0,10-2-8 0,-4 2-6 15,1 0-4-15,-1 3-5 0,1 3-4 0,-1-2 3 16,1 5 0-16,0 1-2 0,-1 0-1 0,1 5 0 15,1-1-2-15,-1 1 0 0,1-5-1 0,1 4-7 0,1-3-1 16,1 4-8-16,1-4 0 0,1 4-2 16,-1-4 2-16,5 3-6 0,-4-4-2 0,1-1-4 0,6 1-3 15,-3-4-6-15,3 3 1 0,0-1-7 0,1-2-2 16,1-1-3-16,2-1 1 0,-2-2-2 16,1-1-2-16,1-4-3 0,0-2-3 0,0-3-3 0,0-2-12 15,3-2-4-15,-4-1-9 0,-2-5-3 0,-1 2-9 16,1-5-6-16,-1 0-5 0,-4-3-7 0,-3-2-1 15,-2 1-5-15,-2-1-11 0,-1-1 4 0,-3 0 2 16,-4 0-7-16,2 1 11 0,-3 1 8 0,-1 0 0 16,-2 2 7-16,1-1 1 0,0 3 5 0,-2 3 1 0,4 5 7 15,-1 0 0-15,1 0 6 0,-1 2 0 0,1 0 6 16,3 6-2-16,0-2 1 0,0 0 0 0,3 1-3 16,-2 0-11-16,3 2-16 0,3 0-14 0,-7 0-19 15,7 0-30-15,0 0-33 0,-4 4-45 0,4-4-152 16,4 6-366-16,-4-3 162 0</inkml:trace>
  <inkml:trace contextRef="#ctx0" brushRef="#br0" timeOffset="202778.57">13410 9349 29 0,'0'0'158'0,"2"-3"-10"0,-2 3-2 16,0 0-7-16,0 0-8 0,0 0 1 15,0 0-4-15,0 0 5 0,0 0-1 0,0 0-1 0,8 7 4 16,-7-5 1-16,1 1 0 0,-1 3-4 0,2-1 0 16,0 4-6-16,-2 4 4 0,2-2-7 0,-3 4-2 15,3-1 1-15,0 6-4 0,2 0-12 0,-5 0-8 16,3-1-3-16,1 0-13 0,-1 1-3 0,1-1-9 16,2-1-3-16,-2 2-7 0,-4-7-1 0,4 5-3 15,-1-5-9-15,4 6-6 0,-4-8-3 0,1 2-7 16,-1 1-3-16,4-3-2 0,-4-2-4 0,0-2-6 0,1 1-12 15,-4-1-14-15,4 0-18 0,-1-2-22 0,0-2-23 16,0 0-27-16,0 0-19 0,-2-1-24 0,2-1-20 16,-3-1-26-16,4 2-31 0,-4-2-37 0,0 0-159 15,4-8-450-15,-2 4 200 0</inkml:trace>
  <inkml:trace contextRef="#ctx0" brushRef="#br0" timeOffset="203098.08">13702 9362 60 0,'1'-3'200'0,"-1"3"-6"15,1-3-7-15,-1 3-1 0,0 0-8 0,3-1-7 16,-3 1-2-16,0 0-9 0,0 0-4 0,0 0-7 15,0 0-3-15,0 0-6 0,0 0-4 0,0 0-3 16,6 8-7-16,-5-5 1 0,2 4-3 0,-1 2-6 0,2 3-8 16,-1 2-8-16,1 6-5 0,-1 2 2 0,2 2-11 15,-2 2-1-15,1 1-13 0,-1-1-2 16,4 2-3-16,-4-2-8 0,3 0-3 0,-4-1-6 0,4-3-18 16,0 0 2-16,-1 0-5 0,-2-2-19 0,4-2-28 15,-4-5-39-15,1-1-47 0,-1-4-58 0,4 3-73 16,-4 2-102-16,1-6-173 0,0 0-548 0,-1-2 243 15</inkml:trace>
  <inkml:trace contextRef="#ctx0" brushRef="#br0" timeOffset="209590.49">11600 10116 170 0,'0'0'164'0,"0"0"-9"15,0 0-8-15,0 0-26 0,0 0 17 0,0 0-12 16,0 0 3-16,0 0-7 0,0 0-2 0,0 0-6 15,0 0-2-15,0 0-5 0,0 0-4 0,0 0-1 0,0 0-5 16,0 0 0-16,0 0 0 0,4 7-6 16,-4-5-3-16,0 2-5 0,2 0-4 0,-1 1-6 15,1 4 5-15,0 0-4 0,-2 3 0 0,3 2 0 0,0 0 4 16,1 4 1-16,-4-4-8 0,2 0 1 0,-1 0-5 16,0-1 2-16,1 2-4 0,-1-2-4 0,2 1-2 15,-3 1-6-15,2-2 5 0,-2-4-5 0,2 1 1 16,-2-2-2-16,3-2-7 0,-3 1-2 0,0 0-3 15,3 0-1-15,-2-2-9 0,-1-1 1 0,0 0-4 16,2 0 1-16,-1-2-4 0,-1 1-7 0,3 0 0 16,-2-2 0-16,2 2-1 0,0-2-1 0,1 0-4 15,-1-1 4-15,4 1-12 0,0-1 7 0,3-1-13 16,-3 0-1-16,7-3 13 0,0 1-2 0,-1 0-2 16,1 0-2-16,6-2 0 0,-2 1-6 0,5-2 11 0,-1 1-8 15,2-1 6-15,0 0 0 0,-1 0 2 0,3 0-4 16,1 0 1-16,-3 0-5 0,4-1 5 0,2 0-1 15,-2 0-8-15,-3 0 4 0,2 1 1 0,0 1 1 16,1 1-8-16,-1-2 8 0,-2 2-1 0,0 0 5 16,-1 0-6-16,0 0 0 0,-3 1-1 0,-1-2 5 15,-3 2-7-15,0 2 6 0,-3 0-6 0,2 1 6 16,-7-1 5-16,3-1-11 0,-4 3 6 0,2-1-3 16,-2 0 0-16,1-1 4 0,-3 1-8 0,-2 0 4 0,0 0 2 15,0 1-1-15,-4-1 0 0,10 0-2 16,-10 0-8-16,4 0 10 0,-4 0 1 0,6 1-3 15,-6-1 1-15,0 0 0 0,4 0 2 0,-4 0 0 0,0 0 1 16,3-3 1-16,-3 3-7 0,4-3-7 0,-1 0 10 16,-3 1 0-16,0-3 3 0,3 0-13 0,-3 0 6 15,0-2-2-15,0-1-10 0,-3-3-4 0,3 2-11 16,0-4-1-16,3 0-12 0,-6 4-2 0,6-3-15 16,-6 0-15-16,3-1-20 0,0 1-17 0,0 3-27 15,0-4-32-15,0 4-38 0,0-2-61 0,0 4-226 16,-3-1-538-16,3 4 238 0</inkml:trace>
  <inkml:trace contextRef="#ctx0" brushRef="#br0" timeOffset="211414.65">11404 8801 25 0,'-2'-5'188'0,"-1"3"-7"0,1-1-10 0,-2 2-2 0,4-2-8 16,-3 1-7-16,-1 0-7 0,1 1-4 0,-1-2-7 15,4 3-4-15,-3-5 0 0,0 5-2 0,3 0-6 16,-7 0-1-16,7 0-5 0,-7 0-4 0,0 2-13 16,0 1-22-16,-1 0-6 0,-1 2-5 0,2-1-1 15,0 2-5-15,0 0-5 0,0 0-6 0,0 1 2 16,1 0-14-16,2 0-4 0,0-2-2 0,0 2-7 0,1 0-1 16,0-2-2-16,3 3-1 0,-1-4 0 15,2 3-9-15,-1-2-1 0,2 2 8 0,0 0-10 16,3 0 6-16,0 0-9 0,-1 2 6 0,5-1-5 0,-1 1 2 15,2-1-1-15,0 2-3 0,-3 0-1 0,4 1-2 16,-1-1 2-16,0 0-1 0,0 2 5 0,-3-1 0 16,4-1 8-16,-8-2 13 0,3 1-4 0,-2-1 13 15,-1 1 5-15,2-3 8 0,-3 0 8 0,-1-2-14 16,1 1-1-16,-4 1 3 0,2-3-1 0,0 0-5 16,-3 1-11-16,-1 0 1 0,-1-1-8 0,0-1-5 15,-2-2-6-15,3 0-13 0,-6-1-9 0,3 0-10 0,3-5-8 16,-5 1-10-16,2-3-6 0,3 1-2 0,-3-3-3 15,0-2-3-15,4-1-4 0,0-2 4 0,1-4 0 16,2 4 3-16,0-3-2 0,1-2-7 0,0 1-15 16,2 6-12-16,-1-3-27 0,-1 1-17 0,1-5-29 15,0 7-48-15,0-1-43 0,-4 2-146 0,2 1-426 16,0 2 188-16</inkml:trace>
  <inkml:trace contextRef="#ctx0" brushRef="#br0" timeOffset="211730.98">11531 8878 232 0,'0'0'235'16,"0"0"-18"-16,0 0-23 0,7 0-15 0,-7 0-19 15,7 1-16-15,-4-1-12 0,4 0-14 0,-7 0-12 16,11-1-6-16,-4 0-8 0,3-3-16 0,-3 2-8 16,3-1-14-16,0 1-20 0,-2-1-15 0,2 1-20 15,-3 0-13-15,2 1-25 0,-4-1-28 0,1 2-21 16,-2-1-19-16,-1 0-28 0,1 0-23 0,-4 1-101 0,0 0-280 15,0 0 124-15</inkml:trace>
  <inkml:trace contextRef="#ctx0" brushRef="#br0" timeOffset="211960.59">11617 8802 35 0,'0'0'224'16,"-3"-1"-10"-16,3 1-7 0,0 0-6 0,0 0-6 0,0 0-6 15,0 0-10-15,-7 2-7 0,7-2-11 0,0 4-8 16,0 1-12-16,3 1-11 0,-3 2-6 0,3 3-5 16,-2 4-8-16,5 3-5 0,-5-2-11 0,3 3-7 15,-1-5-11-15,0 0-4 0,0 1-9 0,0-2-9 16,-2 1-15-16,3-1-15 0,-2-5-31 0,1 1-29 16,-1 0-20-16,1-1-37 0,0 1-35 0,3-2-31 15,-1-1-35-15,-2 0-32 0,4 0-157 0,-4 0-412 0,4-1 182 16</inkml:trace>
  <inkml:trace contextRef="#ctx0" brushRef="#br0" timeOffset="212362.69">11927 9106 39 0,'1'-3'212'0,"-1"-1"-8"0,0 0-19 0,0-1-15 16,0-2-12-16,0-2-12 0,0 0-16 0,0-4-12 0,-1 0-11 15,1-2-8-15,-1 1-10 0,-1-6-11 0,2-2-6 16,-1-1-8-16,1 2-7 0,-2-1-6 16,2-1-9-16,-1 1-1 0,-1 1-4 0,1 3-5 0,1 3-1 15,0 2-6-15,0 0 0 0,0 4-4 0,0 1-1 16,0 2-5-16,0 1-3 0,-1 3 1 0,-1-3-3 16,2 5 0-16,-4 0 0 0,4 0 1 0,-10 2-2 15,7 3-2-15,-4-1 1 0,-1 6 1 0,-1-1-4 0,-2 1 7 16,1 2 2-16,0-2 2 0,-4 4-1 15,0 2 8-15,0-3-1 0,3-3-3 0,0-1-2 16,-1 2 2-16,4-1 0 0,-2-1 0 0,3-3 5 0,1 0 1 16,2-2-1-16,1 0-4 0,-1 0 0 15,4-1-1-15,-1 1-3 0,1-1 0 0,1 2-2 0,1-1-2 16,2 0-1-16,1-1-2 0,2 0-1 0,0-2 2 16,3 0 2-16,0-1-6 0,4-1 3 0,0 0-4 15,-1-1-3-15,5-1-1 0,2-1-14 0,-6-1-15 16,2 0-24-16,-2-2-30 0,1 3-38 0,-1-2-41 15,0 0-50-15,-4 4-150 0,0-3-391 0,-3 3 174 0</inkml:trace>
  <inkml:trace contextRef="#ctx0" brushRef="#br0" timeOffset="212614.95">12121 8898 13 0,'0'0'214'0,"0"0"-16"0,0 0-15 16,-1-7-3-16,4 5-14 0,1-2-11 0,0 1-13 15,3-2 0-15,0-1-14 0,0-1-8 0,3 1-12 16,1-1-13-16,2 0-10 0,1 0-7 0,-4 1-10 0,4-1-8 16,-3-1-16-16,1 2-20 0,-4 2-24 0,-1-1-19 15,0 1-18-15,-1 0-14 0,-2 1-18 0,0 0-13 16,-2 2-11-16,-1-2-9 0,-1 3-15 0,2-3-11 15,-2 3-21-15,0 0-77 0,-9-1-246 0,3 1 109 16</inkml:trace>
  <inkml:trace contextRef="#ctx0" brushRef="#br0" timeOffset="212826.77">12182 8773 16 0,'-3'-2'145'0,"0"-1"-2"16,-1 0 1-16,1 2-4 0,0-1 1 0,3-1 2 15,-4 1-2-15,1 0-5 0,3 2-2 0,-4-2-7 16,4 2-3-16,-3-1 1 0,3 1 1 0,0 0-4 15,0 0 3-15,-3 7-14 0,3-3-5 0,0 4-7 16,0 4-6-16,3 2 2 0,-3-1 0 0,0 5-6 16,0-3-5-16,0 4-8 0,2 0-11 0,-1-6-2 0,1 2-3 15,0-1-14-15,1-1-4 0,-1 0-7 0,0-5-20 16,1 5-22-16,-3-5-30 0,3 2-42 16,-2-4-39-16,2 1-40 0,0-3-46 0,0 1-49 0,-2-2-139 15,2 0-425-15,-3-2 189 0</inkml:trace>
  <inkml:trace contextRef="#ctx0" brushRef="#br0" timeOffset="213186.06">12283 8764 226 0,'-1'-3'235'0,"1"3"-18"15,3-5-14-15,0 1-16 0,-1 1-15 0,3-1-13 16,2-1-9-16,1-2-10 0,0 3-12 0,5-1-13 15,0-3-9-15,1 3-11 0,-1-1-10 0,1 1-11 16,-2 1-7-16,-2 1-10 0,0 3-14 0,-3-1-13 16,2 1-11-16,-4 0-1 0,1 2-2 0,-2 1-4 15,-1 1-2-15,0 4 2 0,-3 0 2 0,-2 1 6 0,1 3 0 16,-2 1 8-16,-3 0-1 0,2 0 5 16,-3 5 5-16,0-4 2 0,1-2 5 0,1 0 8 0,-1-1-2 15,2 2-2-15,1-4 3 0,3 1-6 0,-3-3-3 16,3 1-1-16,0-1-6 0,0-3-5 0,0 2-1 15,2-1-5-15,1 0-2 0,-1-1 0 0,3-2-4 16,-1 0-3-16,0 0-1 0,0 0-8 0,2-2-8 16,0-1-11-16,-1 0-14 0,2-2-13 0,2 1-13 15,-1-3-12-15,-1 0-17 0,3-3-20 0,-3 2-23 16,0-1-22-16,3 0-22 0,0-2-18 0,-6 1-14 0,3 2-161 16,-1-1-391-16,-1 1 173 0</inkml:trace>
  <inkml:trace contextRef="#ctx0" brushRef="#br0" timeOffset="213349.68">12557 8795 76 0,'-3'-4'166'16,"3"4"8"-16,0 0 0 0,0 0 5 0,0 0-8 16,0 0-11-16,0 0-15 0,0 0-6 0,0 0-16 15,-2 11-11-15,2-11-11 0,7 2-9 0,-4-2-6 16,1 0-8-16,5 0-7 0,-2-1-8 0,1-2-5 16,-1 0-7-16,3 1-9 0,6-3-16 0,-1 2-24 0,-4-4-28 15,2 3-29-15,-3-1-34 0,-3-1-32 0,0 2-38 16,-1-2-148-16,-2 2-332 0,-1 0 147 0</inkml:trace>
  <inkml:trace contextRef="#ctx0" brushRef="#br0" timeOffset="213571.09">12635 8676 168 0,'-2'1'290'0,"-1"1"-16"16,1 0-19-16,0 2-18 0,0-2-17 0,1 2-17 0,-1 1-16 15,2 0-8-15,-1 2-5 0,0 0-10 0,1 3-15 16,-2 1-4-16,4 2-8 0,-2 0-2 0,1-1-24 16,0 1-3-16,-1-4-15 0,3 2-8 0,-3-3-6 15,2 1-15-15,0-2-13 0,0 0-25 0,1-1-25 16,-1 1-31-16,1-2-39 0,-1 0-40 0,-1-2-39 16,3-1-41-16,-1 1-46 0,4-2-225 0,-3 0-497 15,3-3 220-15</inkml:trace>
  <inkml:trace contextRef="#ctx0" brushRef="#br0" timeOffset="213749.7">12834 8663 53 0,'3'-1'276'0,"-3"1"-4"0,0 0-9 16,0 0-18-16,0 0-23 0,0 0-16 0,4 8-22 0,-1-2-11 15,-2 3-18-15,1 0-15 0,-1 2-13 0,-1 3-19 16,4-1-21-16,-2 4-26 0,-1 1-36 15,-1-3-31-15,0 0-46 0,4 3-55 0,-1-3-56 0,-3 4-216 16,0-6-409-16,0 3 181 0</inkml:trace>
  <inkml:trace contextRef="#ctx0" brushRef="#br0" timeOffset="-214202.15">12076 10590 1 0,'0'0'114'16,"0"0"7"-16,0 0-6 0,0 0 6 0,0 0-2 16,0 0 6-16,0 0 7 0,0 0 2 0,0 0 2 15,7 6 1-15,-7-4 4 0,2 2-6 0,-2-1 0 16,1 2-6-16,0 0-6 0,-1 0-7 0,3 2-9 15,-3 1-7-15,0 1-8 0,2-1-8 0,-4 1-9 16,4-1-5-16,-2 0-7 0,0 0-8 0,0-1-12 0,1 1-21 16,-1-4-22-16,0 1-26 0,2 0-22 0,0 0-30 15,1-2-26-15,-1 0-28 0,0-1-36 16,1 0-198-16,0-1-395 0,1 0 176 0</inkml:trace>
  <inkml:trace contextRef="#ctx0" brushRef="#br0" timeOffset="-213828.44">12283 10523 35 0,'-4'-2'268'0,"0"0"-8"0,-2 0-22 16,3 1-12-16,-2 0-19 0,-1 0-23 15,2 1-18-15,4 0-18 0,-10 0-8 0,10 0-16 0,-4 0-14 16,4 0-7-16,-6-1-13 0,6 1-9 0,-3 3-7 15,1 0-10-15,0-1-10 0,-1 0-11 0,2 2-3 16,-1-1-7-16,2 2-6 0,2-2-6 0,-2 0 2 16,1 1-1-16,-1 2-4 0,3-4-5 0,0 4 1 15,0-1 0-15,0-1-1 0,1 0-2 0,1 3-1 16,1-1-1-16,0-1-3 0,-1 0 1 0,0 3 0 16,0-2 0-16,2-1-4 0,-1 2 7 0,-2-1-2 15,0 1 5-15,3 0 2 0,-4-1 2 0,1-2 7 16,-1 0 2-16,0 3 3 0,1-3-4 0,-2 5 3 0,-1-5-1 15,-1 2 5-15,0-2 1 0,0-1-1 16,0 1-7-16,0-1-5 0,0 0-10 0,-1 0-14 0,-1 1-19 16,-1-2-21-16,1 0-30 0,-1 0-31 0,-1 0-23 15,4-2-22-15,-7-1-29 0,7 1-34 0,-9-1-182 16,2 1-427-16,4-2 189 0</inkml:trace>
  <inkml:trace contextRef="#ctx0" brushRef="#br0" timeOffset="-213636.49">12235 10529 46 0,'-2'-3'286'0,"2"3"-19"0,0-3-18 0,0 3-18 16,0 0-21-16,2-2-22 0,-2 2-16 0,6-3-18 15,-2 1-15-15,0 1-17 0,5-2-25 0,-2 0-39 16,1 0-45-16,2 1-61 0,3-4-75 0,-2 2-221 15,3 0-372-15,-1 1 165 0</inkml:trace>
  <inkml:trace contextRef="#ctx0" brushRef="#br0" timeOffset="-211772.62">13340 8679 39 0,'1'-2'158'15,"3"-2"-18"-15,1 2-12 0,0-1-12 0,-1-1-7 0,2 2-5 16,0 0-11-16,2 3-6 0,-1 0-5 0,0 2-3 15,0 2 0-15,2 0-4 0,1 5-6 0,-2 1 3 16,0 1 1-16,-1 2-22 0,3 4 8 0,-3 2 12 16,-4-1 0-16,0-1 7 0,1 1 4 0,-4 0 7 15,-3 0 1-15,-1 0 10 0,1-4 0 0,-1 3-1 16,-3-4 2-16,0 3-5 0,-1-4-6 0,-1-2-3 16,2 1-6-16,-1-3-9 0,1-1-11 0,-2-4-4 0,2 3-9 15,2-4-6-15,0 0-14 0,-2-1-13 0,0-2-6 16,4 0-5-16,-1-4-14 0,1 2-5 15,-1-6-5-15,3 3 7 0,2-3-2 0,-4 1-2 0,6-1 0 16,-3-2 3-16,3 2 3 0,0-1 2 0,1 2 1 16,2-2 0-16,-2 2 3 0,0 1 4 0,2 1 3 15,-1 1 0-15,1 1 2 0,-2 2 2 0,3-1 1 16,0 2-1-16,2 0 0 0,-1 2-2 0,2-1-2 0,-2 2 4 16,5 1-14-16,-3 0-9 0,1-1-20 0,-1-1-30 15,4 1-31-15,-4 0-24 0,0-1-29 16,-2-2-33-16,2-1-36 0,-3 2-141 0,-1-2-390 0,-2-1 173 15</inkml:trace>
  <inkml:trace contextRef="#ctx0" brushRef="#br0" timeOffset="-211429.81">13514 8475 112 0,'0'0'211'16,"0"0"-14"-16,0 0-12 0,0 0-15 0,0 0-11 16,0 0-8-16,0 0-16 0,0 0-10 0,16 1-13 15,-11-2-12-15,1 0-10 0,3-3-13 0,-4 3-14 16,2-2-26-16,0-1-38 0,0-2-36 0,0 1-56 16,0 0-52-16,-2 1-130 0,-1 1-298 0,-1-1 133 15</inkml:trace>
  <inkml:trace contextRef="#ctx0" brushRef="#br0" timeOffset="-210450.89">13692 8243 69 0,'-2'-4'147'0,"2"4"-10"15,3-7-9-15,-3 5-10 0,2-1-11 0,-1-1-9 0,0 0-4 16,4 2-9-16,-3 0 1 0,1 0-10 16,3 0 1-16,-6 2-3 0,8 1-5 0,-2-1-5 15,1 3-2-15,0 2-2 0,0 2-1 0,3 4-3 0,-3-1-8 16,2 4-3-16,0 2 0 0,-2 2-7 0,0-5 2 15,-1 1-3-15,-2 0 0 0,-1-2 14 0,1 1 4 16,-4 0 8-16,0-1 8 0,0-2 5 0,-4-1-4 16,1 3 5-16,-1-5 0 0,1 0-6 0,-4 0-7 15,0 0-8-15,0-3-4 0,0 0-6 0,0-1-5 16,1 2-4-16,-1-4 0 0,3 1-8 0,-1-2-6 16,0 0-7-16,5 0-4 0,-10-3-1 0,6 0-2 15,3 1-1-15,-1-2-3 0,0 0 3 0,2 0-1 16,-2-1 0-16,4 0-3 0,0-1 7 0,0 2-2 0,2-3 5 15,-1 1-1-15,2 0 5 0,1-1 2 0,0 3 2 16,-1-3 0-16,2 3-5 0,0 0 5 0,3 0-8 16,-3 1-2-16,3 1 2 0,0 0-13 0,1-1-25 15,2 1-27-15,1-2-38 0,0 4-53 0,-1-1-67 16,0 1-248-16,-4-1-493 0,1 1 219 0</inkml:trace>
  <inkml:trace contextRef="#ctx0" brushRef="#br0" timeOffset="-209453.06">13950 8923 25 0,'-2'2'237'0,"2"-2"-3"0,-5 2-10 0,5-2-19 16,-5 0-18-16,5 0-17 0,0 0-18 0,0 0-16 0,-5-4-14 15,5 1-7-15,0-2-20 0,0 0-5 0,1-3-7 16,0 0-12-16,4 0-2 0,-2-3-9 0,2-2-6 16,-1 0-6-16,2 3-10 0,1-2-1 0,-3 1 0 15,3 1-6-15,-1 3-3 0,-2 1 2 0,2 0-7 16,-2 2-1-16,0 0-4 0,-1 2-1 0,3 1-3 16,-1 2 1-16,1 1 3 0,1 1 2 0,0 3-5 15,0 5-20-15,0 1-4 0,3 6 4 0,-2 1 2 0,0 1 3 16,-3 3-1-16,-1-1-2 0,-1 0 9 0,-1 1 6 15,-1-1 9-15,-1 0 2 0,0-2 16 0,0-1 11 16,-3-1 5-16,2-3 2 0,-2-2 1 0,-3 2 13 16,2-3 1-16,-3-1 4 0,3 1-9 0,-3-2-9 15,1-3 2-15,2-1-12 0,-2 0-5 0,1 0 1 16,-1-3-6-16,0-1-21 0,2-1-5 0,1-1-9 16,3 0-14-16,-11-3-2 0,4 0-6 0,0-3-1 15,4-1-6-15,0 1 2 0,3-3-1 0,0 1 5 16,0 0 2-16,3-1 2 0,0-2 2 0,1 4-1 0,-1-3 1 15,1 4 4-15,3-1 1 0,-1 0 0 0,0 3 2 16,-1 0 0-16,2 1 2 0,2 2-1 0,-4 0 2 16,5 0-1-16,0 2-17 0,0 0-31 0,0 1-34 15,-2 1-49-15,2-1-34 0,1 1-46 0,-1 0-229 16,-3-1-480-16,3 0 213 0</inkml:trace>
  <inkml:trace contextRef="#ctx0" brushRef="#br0" timeOffset="-209116.72">14200 8677 211 0,'0'0'212'16,"0"-1"-8"-16,0 1-5 0,0 0-3 0,0 0-7 16,0 0-17-16,6-3-12 0,-5-1-14 0,4 0-3 15,-1 3-16-15,0-3-11 0,0 2-13 0,0-2-6 16,4-1-12-16,-1 0-7 0,0-1-16 0,0 3-23 0,-2-1-22 15,2 0-29-15,0 0-37 0,-2 1-37 16,0-1-36-16,2 3-40 0,-4-2-193 0,1 1-383 16,-4-1 170-16</inkml:trace>
  <inkml:trace contextRef="#ctx0" brushRef="#br0" timeOffset="-208415.63">14330 8406 30 0,'0'0'209'0,"0"0"-11"15,0 0-19-15,0 0-18 0,0 0-9 0,0 0-11 16,0 0-9-16,0 0-8 0,0 0-10 0,0 0-8 16,14-4-2-16,-14 4-8 0,8 2-1 0,-2 0-2 0,1 0-6 15,0-1 0-15,2 0 1 0,-1 1-7 16,-1 1 5-16,3 0-1 0,-2 0 1 0,-5 1 0 0,3-3-2 16,-2 3 0-16,0-1-1 0,1-1 5 0,0 3-9 15,-3-3 7-15,0 4 0 0,1-2 2 0,-3 3-1 16,0-1-11-16,0 2-1 0,-3-1 1 0,3 2-4 15,-4-1 0-15,1 2-13 0,-1-2 11 0,1 1-3 16,-1-1-4-16,0-1-3 0,1 1-6 0,0 0-8 0,0-1-4 16,-1 1 2-16,1-3-12 0,3-1 2 15,-2 2-2-15,0-2-5 0,2 0-3 0,-3-3 2 0,3 3-3 16,0-1-7-16,0-3-6 0,2 4 1 0,-1-3-3 16,-1-1-9-16,4 2 11 0,-4-2-4 15,5 1-7-15,-5-1 8 0,7 1-4 0,-3-1-1 0,-4 0 3 16,8-1-13-16,-5 2 9 0,1 0-2 0,-1 1 11 15,1-1-2-15,2 0-12 0,-6-1 1 0,4 2 10 16,-1 1-3-16,0 0 2 0,-2 0-1 0,-1 2 1 16,0 1 4-16,0-2 0 0,0 2-1 0,-4-1 1 15,-2 4 3-15,5 1 1 0,-5-1-8 0,2 1 14 16,-3-3-4-16,4-2-3 0,-1 4-14 0,0-2-28 16,1-2-30-16,0-1-44 0,0 0-70 0,3-2-89 0,0 3-121 15,0-3-231-15,0-2-663 0,0 0 294 0</inkml:trace>
  <inkml:trace contextRef="#ctx0" brushRef="#br0" timeOffset="-207314.22">13442 10366 159 0,'0'0'214'0,"-1"-5"-13"0,1 4-10 0,-1-3-16 0,1 4-7 16,0 0-9-16,0 0-10 0,-2-3-3 0,2 3-12 15,0 0-5-15,0 0-8 0,0 0-7 0,0 0-9 16,0 0-11-16,0 0 0 0,2 13-9 0,-1-7-12 15,3 3-6-15,-4 3 4 0,3 2-4 0,1 5-7 16,-4-5-5-16,3 5-4 0,1-4-10 0,-1 3-4 16,-3-3-5-16,3-1-6 0,-2-1-15 0,2 0-7 15,0-5-17-15,-3 2-25 0,4 0-19 0,-4-3-36 16,3-3-25-16,1 1-32 0,-1-3-43 0,1 0-203 0,2-2-428 16,-6 0 190-16</inkml:trace>
  <inkml:trace contextRef="#ctx0" brushRef="#br0" timeOffset="-206638.9">13793 10285 216 0,'0'8'262'0,"-3"0"-4"0,-1 5-10 0,1 1-6 0,-4 6-16 16,3-2-12-16,-2 1-15 0,2 0-13 0,0 1-7 15,-2 2-16-15,-1-1-11 0,0 3-11 0,2-2-1 16,-1 1-15-16,0 1-16 0,-2-1-10 0,2 2-5 16,-1-3-15-16,3 0-4 0,-2-1-17 0,2-2 3 15,-1 1-5-15,3-5-12 0,-2-2 1 16,1-1-7-16,3-3-19 0,-1 0-17 0,1-1-21 0,0 0-21 16,1-3-20-16,-1-2-26 0,4 1-21 0,-1-1-14 15,1-3-14-15,-4 0-26 0,7-4-16 0,-1 0-7 16,1 0-4-16,0-2-11 0,0-1 10 0,3 0 6 15,-2-4 10-15,1 1 12 0,-1 1 16 0,1-1 23 16,-1 0 34-16,1-1 22 0,-1-1 12 0,-1 2 21 0,3 1 21 16,-3-2 18-16,0 3 11 0,-1 1 12 0,-2 0 12 15,3 1 21-15,-3 3 9 0,-1 0 14 0,1-1 14 16,-1 3 15-16,0-2 8 0,-3 3 5 0,3-2 1 16,-3 2-1-16,4 0-4 0,-4 0-1 0,4 4 0 15,-2-2-3-15,-1 2 0 0,3-1-7 0,-4 2-5 16,3 0-7-16,-3 0-4 0,2 0-7 0,0 2-6 15,1-2 1-15,-1 1-12 0,0-2-6 0,1 1-2 16,0 2-6-16,0-2-6 0,1-1-5 0,-1 0-7 16,0-3-3-16,1 2 0 0,0-2-8 0,0 0-7 15,-4-1-4-15,7-2-5 0,-1-1-7 0,-2 0-7 16,3-3-5-16,-2-1-8 0,0-1 0 0,-1 3-5 0,-1-5 7 16,0 4-5-16,1-3-2 0,-4 1 7 0,3-1-4 15,-2 1 5-15,2 0 0 0,-3 1 0 0,0-2 1 16,0 3 3-16,0 2 0 0,3-1-1 0,-3 3 1 15,3-2 4-15,-3 2-4 0,0 2 12 0,0 0 1 16,0 0 3-16,0 0 2 0,0 0 0 0,1 8 9 16,2-1 4-16,1 1-1 0,-1 1-1 0,0 3 0 15,3 1-5-15,-5 2 3 0,3-1 0 0,1-2-2 16,-3 0-1-16,-2 1-1 0,5-2-3 0,-3-1-2 16,1-2-4-16,1-1-6 0,-4 0-26 0,5-1-15 15,-4-1-17-15,2-2-28 0,-2 1-33 0,2-1-28 16,-2-1-28-16,2 1-35 0,-3-3-18 0,7 0-54 0,-4 0-155 15,-3 0-471-15,7-3 209 0</inkml:trace>
  <inkml:trace contextRef="#ctx0" brushRef="#br0" timeOffset="-206435.19">14212 10627 29 0,'2'-2'220'0,"-2"2"-2"0,6 0-6 15,-6 0-7-15,7 0-12 0,-3-1-21 0,-4 1-12 16,9-1-14-16,-5 0-15 0,-4 1-15 0,8-1-12 0,-2-1-13 16,1 0-3-16,0-2-12 0,4 1-17 15,-4-2-16-15,3 2-26 0,0-1-20 0,0 0-30 0,-3 2-32 16,2-2-28-16,-2 1-30 0,-3 1-42 0,1 0-135 16,-3-1-325-16,1 2 144 0</inkml:trace>
  <inkml:trace contextRef="#ctx0" brushRef="#br0" timeOffset="-206197.32">14303 10505 229 0,'-3'-1'253'0,"3"1"-3"0,0 0-7 0,0 0-8 0,0 0-18 15,-7 4-14-15,7-1-14 0,-3 2-11 0,2 2-15 16,1 2-1-16,0 4-9 0,0 1-12 0,0 2-7 15,1 2-14-15,2 2-9 0,-3-5-14 0,3 4-11 16,1-1-6-16,-4-3-10 0,3-3-7 0,0 1-11 16,0-4-24-16,-2-1-16 0,2 0-21 0,-2-1-30 15,1-1-32-15,-1-1-35 0,1-2-32 0,-1 1-34 16,2-4-45-16,-3 0-237 0,0 0-490 0,4-6 217 16</inkml:trace>
  <inkml:trace contextRef="#ctx0" brushRef="#br0" timeOffset="-205870.61">14589 10162 65 0,'0'0'270'0,"-6"-1"-21"0,6 1-14 16,0 0-7-16,-4 5-10 0,4-3-11 0,0 4-7 15,0 4-8-15,4 0-16 0,-4 4-10 0,2-1-10 16,1 7-13-16,-2-2-10 0,5 2-15 0,-1-2-14 16,2 2-15-16,0-2-3 0,-1 1-13 0,1-1-7 15,-3-5-19-15,-1 2-19 0,1-3-14 0,-1 0-16 16,1 2-16-16,-1-2-21 0,0-3-26 0,1-2-28 15,-1 1-30-15,0 0-28 0,-2-4-39 0,2 0-27 16,1 0-178-16,-1-2-427 0,3-2 190 0</inkml:trace>
  <inkml:trace contextRef="#ctx0" brushRef="#br0" timeOffset="-205611.14">14979 10160 263 0,'-4'-1'281'0,"4"1"-21"0,0 0-15 16,-10 5-11-16,6 2-14 0,-2-1-10 0,-1 5-13 15,0 2-15-15,0 5-8 0,-3 1-3 0,3 0-10 16,-1 3-6-16,1 0-11 0,-2 3-12 0,2 1-9 16,3-1-9-16,0 0-13 0,0-2-7 0,1-1-13 0,1 0-2 15,2-2-15-15,3 0-2 0,-1-6-22 0,-1 1-10 16,2-1-18-16,-2 0-18 0,1-2-28 0,-1-2-31 15,0-1-35-15,2-2-36 0,-1 0-34 0,-1-1-34 16,0-2-33-16,2 0-243 0,-1-1-519 0,-1 0 229 16</inkml:trace>
  <inkml:trace contextRef="#ctx0" brushRef="#br0" timeOffset="-205182.28">15193 10425 47 0,'-1'-2'316'0,"-2"-2"-13"0,3 4-7 0,-1-5-11 15,-1 3-23-15,-2 0-9 0,4-2-21 0,-3 1-20 16,0 1-16-16,3 2-32 0,-2-3-2 0,2 3-24 16,-3-2-16-16,3 2-10 0,0 0-28 0,-6 5-19 15,3-2-12-15,3 3-17 0,-3 1-9 0,2 2-13 16,0 1-4-16,1-2-4 0,-2 2 2 0,2 3-3 0,0-2 1 15,3 1-1-15,-2-1-3 0,2 1-2 16,0-2 5-16,1 3-6 0,-1-1 0 0,0-5 5 0,0 4-2 16,0 1 2-16,-1 1-1 0,-2-4 3 0,2 1 6 15,-2-1 3-15,-2-1 4 0,2 2 6 0,-1-1 8 16,-2-1 4-16,0-1 4 0,2-2 12 0,-3 4 8 16,1-6 2-16,0 1-5 0,-1-1 7 0,1 1-5 15,0-1-2-15,-1-3-6 0,1 2-8 0,3-2 0 16,0 0-8-16,-10-2-2 0,9-2-9 0,-2-1 5 15,3-1-16-15,0-5-2 0,4-1-7 0,1-1-3 16,2 0-1-16,-2 1-13 0,5-6-5 0,0-1 2 0,1 4-1 16,2-2-4-16,1-1-17 0,-3 1-33 0,3 3-21 15,-2-1-34-15,-4 4-28 0,2 0-23 0,-3 2-27 16,3-4-35-16,-2 3-50 0,-2 3-193 0,-2-3-519 16,5 0 230-16</inkml:trace>
  <inkml:trace contextRef="#ctx0" brushRef="#br0" timeOffset="-204941.22">15603 10324 146 0,'0'0'369'15,"0"2"-20"-15,-3 0-8 0,3-2-4 0,-1 2-17 0,1-2-19 16,-3 2-30-16,3-2-20 0,0 0-26 0,0 0-22 15,0 0-18-15,0 0-13 0,0 0-23 0,7 2-12 16,-7-2-27-16,7-1-12 0,-7 1-33 0,14-2-23 16,-7 2-39-16,2-2-26 0,-1 2-27 0,-1 0-34 15,0 0-27-15,-1-1-31 0,1 1-32 0,-1-1-31 16,-1 2-25-16,1 0-48 0,-2 2-186 0,-2 0-500 0,-1 2 221 16</inkml:trace>
  <inkml:trace contextRef="#ctx0" brushRef="#br0" timeOffset="-204793.33">15630 10477 164 0,'-1'3'323'0,"-1"0"-11"0,1-2-17 0,1-1-15 0,0 5-20 16,0-2-28-16,0-3-15 0,1 2-31 0,2 0-21 16,-3-2-36-16,6 1-63 0,-6-1-86 0,8-2-112 0,-4 0-282 15,3-1-447-15,0-2 199 0</inkml:trace>
  <inkml:trace contextRef="#ctx0" brushRef="#br0" timeOffset="-203932.94">16209 10061 25 0,'0'0'183'0,"4"-2"-10"0,-4 2-20 0,7 0-6 15,-7 0-12-15,11 2-8 0,-8 1-9 0,4-1-11 16,0 2-11-16,0-2-12 0,0 1 7 0,-4 1 3 16,3-1 0-16,-3 0 11 0,-2 0 4 0,3 2-3 15,-4 0-1-15,0 0 8 0,-1 0-8 0,-3 2-1 16,-2-1-1-16,2 1-2 0,-2 1-9 0,-1-1-3 0,0 1-8 15,-3-1-7-15,3 0-4 0,0-1-8 16,0-1-3-16,1 2-6 0,1-3-6 0,1-1-9 0,1 1-1 16,1 0-5-16,2-1 1 0,0 1-8 0,2-1-3 15,-1 0-2-15,3-1 1 0,2 0 2 0,1 1-5 16,0 0-2-16,0-2 1 0,3 2-3 0,-2-2 0 16,2 2-4-16,0-1-4 0,0 1 7 0,-1 1-3 15,-1-1 3-15,0-1 3 0,-2 2 8 0,0 0 12 16,-4 3 3-16,3-2 12 0,-2 2 11 0,-3 0-8 15,-2 2 10-15,-1-1-5 0,-1 1 3 0,-3 2 12 0,-1 3-8 16,-4 1-4-16,1-4-5 0,1-1-5 0,3-4-5 16,0-1-9-16,0-1-1 0,0 1-19 0,1-4-24 15,-1 0-34-15,3-2-38 0,-3 0-47 0,3-1-48 16,0-1-46-16,-1-3-36 0,3-2-38 0,0-1-260 16,2-4-599-16,2 0 265 0</inkml:trace>
  <inkml:trace contextRef="#ctx0" brushRef="#br0" timeOffset="-203680.6">16565 9987 5 0,'3'-1'290'0,"-3"1"-3"0,0 0-4 0,4 6-1 0,-4-2-10 15,0 3-10-15,-4 1-5 0,1 1-10 0,0 5-11 16,-1 5-19-16,-4 2-2 0,-1 2-16 0,2 2-6 15,0-1-16-15,-3 1-21 0,3 2 2 0,0-1-12 16,-1-1-17-16,1 1-12 0,-2 9-11 0,4-13-7 16,-1 1-15-16,0-1-11 0,4-4-7 0,-1-3-31 15,0-1-22-15,2-5-48 0,-1-2-24 0,2 3-33 16,0-4-41-16,0-1-39 0,2 1-43 0,-1-4-39 16,2 0-43-16,0-1-262 0,-3-1-603 0,9-2 267 0</inkml:trace>
  <inkml:trace contextRef="#ctx0" brushRef="#br0" timeOffset="-203338.61">16741 10217 191 0,'-4'-3'259'0,"1"3"-8"0,3 0-9 16,-10 0-17-16,1 3-12 0,0-1-24 0,-1 3-8 0,2 0-23 15,-1-2-9-15,1 2-15 0,-1 0-17 16,4 1-10-16,-1-1-12 0,3 0-9 0,2 0-7 0,1 1-9 15,1-2-11-15,2 2-6 0,3 2-8 0,1-2 0 16,1 4-10-16,1-2 0 0,3 1 4 0,-2 1 1 16,0 0 2-16,1 1 2 0,-1-2 9 0,0 3-1 15,-3-2-3-15,0 0 4 0,0-1 3 0,-4 2 5 16,3-1 5-16,-5-3 5 0,-1 2 11 0,0-1-6 16,-3 2-1-16,-1-2-3 0,-2-1 5 0,-1-1 1 15,0 1-6-15,0-3-11 0,-3 0-7 0,3-1-3 16,0-1-9-16,-4-2-5 0,4-1-9 0,1-1-4 0,-1 0-15 15,3-6-26-15,-2 3 0 0,2-4-18 16,3 1-6-16,-1-4-12 0,2 0-21 0,3-7-20 0,1 0-22 16,1 4-26-16,5-3-42 0,2-2-45 0,2-1-78 15,0 3-223-15,3-1-572 0,2 2 254 0</inkml:trace>
  <inkml:trace contextRef="#ctx0" brushRef="#br0" timeOffset="-202112.88">17248 10162 28 0,'0'0'188'0,"0"0"-2"0,0 0-9 0,0 0-2 0,0 0-3 16,0 0-4-16,3-2-8 0,-3 2-1 0,7-2-6 16,-7 2-5-16,7 0-9 0,-3 0-9 0,-4 0-12 15,12 0-10-15,-8 0-6 0,2 1-15 0,1-2-10 16,1 0 5-16,-2 0-17 0,-1 1-18 0,4-1-34 15,-5 1-28-15,4-1-34 0,-2 0-28 0,0 1-37 0,-1 0-31 16,1-1-51-16,-6 1-152 0,7 0-377 16,-7 0 167-16</inkml:trace>
  <inkml:trace contextRef="#ctx0" brushRef="#br0" timeOffset="-201920.94">17320 10251 296 0,'-3'3'302'0,"1"-1"-16"16,0 0-16-16,1 0-10 0,1-2-13 0,-2 3-22 16,2-3-17-16,0 0-16 0,3 5-21 0,0-4-21 0,0 0-9 15,0 1-12-15,1 0-15 0,0 0-20 16,0-2-26-16,2 1-34 0,-2 0-40 0,2-1-45 16,-1 1-47-16,5-3-44 0,-3 2-37 0,0-1-66 0,0 1-166 15,3-2-446-15,-1-3 197 0</inkml:trace>
  <inkml:trace contextRef="#ctx0" brushRef="#br0" timeOffset="-201515.76">17696 10057 203 0,'0'0'280'16,"-3"-5"-9"-16,3 5-6 0,0 0-3 0,-1-1-15 0,1 1-13 15,0 0-14-15,0 0-20 0,0 0-14 0,-3 8-9 16,3-3-9-16,-3 3-13 0,3 2-2 0,-4 3-10 16,1 0-2-16,1 1 0 0,-1 1-5 0,1-2 0 15,-2 2-11-15,3-3 2 0,-1 2 3 0,2-1-7 16,0 0-7-16,-1-2-6 0,1-1-9 0,1-1-9 16,-1-2-18-16,2 1 2 0,0-1-10 0,3 0-5 15,-2-3-17-15,2 1 0 0,2-4-8 0,0 2-20 16,0-3-16-16,0-1-11 0,0-2-16 0,3-2-28 0,4-1-13 15,-2-2-6-15,-4-2-2 0,2 0-7 16,-2 0-4-16,-1-1 2 0,-4 0 0 0,1 2 4 0,-2 2 7 16,-1-4 6-16,-4-1 6 0,1 0 5 0,-3 0 11 15,-2 3 7-15,0 0 8 0,0 1 6 0,0 2 11 16,-1 2 1-16,-1-1 3 0,2 1 1 0,0 3 6 16,0-3 0-16,3 4 2 0,-2-3-3 0,2 2-4 15,4 1-10-15,0 0-13 0,0 0-21 0,0 0-22 16,0 0-32-16,0 0-47 0,11 8-42 0,-1-7-77 15,0-1-222-15,1 1-534 0,-2 2 237 0</inkml:trace>
  <inkml:trace contextRef="#ctx0" brushRef="#br0" timeOffset="-201286.69">17981 10160 283 0,'-2'2'410'15,"1"0"-11"-15,1-2-15 0,-4 4-7 0,2-1-9 0,1-1 4 16,0 1-30-16,-1-1-29 0,1 4-31 16,-1-3-27-16,2 1-25 0,-1 1-18 0,-2-1-28 15,3 1-17-15,0-1-25 0,0 0-29 0,-1 0-40 0,1 0-43 16,-2-2-42-16,2-2-46 0,2 6-39 0,-1-3-42 16,-1-1-45-16,0-2-36 0,1 3-35 0,-1-3-34 15,0 0-54-15,9-1-214 0,-9 1-603 0,8-4 267 16</inkml:trace>
  <inkml:trace contextRef="#ctx0" brushRef="#br0" timeOffset="-200848.82">18085 10059 171 0,'-1'-2'270'0,"-1"-2"-2"0,1 2-3 0,1 2-4 0,-2-2-17 0,2 2-14 15,-2-3-17-15,2 3-23 0,0 0-17 0,0 0-17 16,0 0-13-16,0 0-17 0,0 0-12 0,8-2-7 15,-4 2-13-15,-4 0-11 0,9 0-9 0,-4 0-3 16,4 1-9-16,-4 0-5 0,1 1-10 0,-2-2-1 16,3 1-6-16,-2 0-3 0,0 0-7 0,-1 1-5 15,2 0-1-15,-3 2 0 0,1-2-3 0,-3 2-1 16,1 1 5-16,-1 0 8 0,-4 2 7 0,2-1 9 0,-3 4 6 16,-2-2 7-16,3 1 3 0,-4 1 8 15,-1 0 0-15,1 0 6 0,0-2-12 0,-2 2 2 0,4-2-5 16,-1-2-4-16,2 2-3 0,0-2-6 0,1-1-13 15,0 0-3-15,2 0-2 0,-1-2-12 0,2 1-11 16,2 0 0-16,-1-2-15 0,3 0-4 0,2 0 5 16,-2-1-13-16,5 1 5 0,-2 0 0 0,1-1-2 15,3 1 7-15,-4 1 1 0,2-2-6 0,-2 2 10 16,-3 0 3-16,3-1 3 0,-3 1-4 0,-1 0 13 16,1 2 0-16,-1 0 6 0,-3 2-2 0,0 1 28 15,-3-1 10-15,-1 2 11 0,-1 1 3 0,-4 1 10 0,2-2-7 16,-3 0 4-16,3-3-4 0,0 2-7 0,1-2-14 15,2-1-12-15,-1-1-23 0,0-2-34 0,1 1-42 16,4-3-45-16,0 0-49 0,-4-5-52 0,4 0-44 16,1-2-52-16,2-1-49 0,3-2-313 0,-1-3-719 15,4 1 318-15</inkml:trace>
  <inkml:trace contextRef="#ctx0" brushRef="#br0" timeOffset="-200515.76">18302 10093 237 0,'0'0'334'0,"0"0"-27"16,0 0-15-16,-3-4-19 0,3 4-6 0,0 0-4 15,3-1-18-15,-3 1-24 0,4-3-14 0,0 2-31 16,2-1-13-16,1 0-12 0,0 0-15 0,4-1-13 16,-1 0-19-16,0 0-5 0,1-2-10 0,2 0-10 15,-2 4-14-15,-1-4-14 0,-1 4-4 0,-2 0-12 16,1 1-1-16,1 0-5 0,-4 0-7 0,-1 2 5 15,1 0-2-15,-3 2-7 0,0 2 2 0,-1 2-5 0,-1 3 7 16,-3 0 8-16,1 3 13 0,-1 0 11 16,-4 3 16-16,1-2 2 0,3 0 4 0,-2-1 1 0,0 0 8 15,1 1 7-15,0-2 0 0,0 1 0 0,1-5-9 16,0 3-1-16,0-4-9 0,1 3-8 0,0-4-7 16,-1-1-9-16,3 0-15 0,-4-1-20 0,4 0-31 15,0-3-36-15,0 1-60 0,0-3-28 0,0 6-42 16,0-5-49-16,0-1-60 0,0 0-60 0,11-5-321 15,-8 2-728-15,4-1 323 0</inkml:trace>
  <inkml:trace contextRef="#ctx0" brushRef="#br0" timeOffset="-200204.25">18634 10063 204 0,'-4'-1'297'0,"4"1"-1"15,-7-1-11-15,7 1-13 0,-7 2-11 0,4-1-24 16,3-1-13-16,-5 5-23 0,2-2-18 0,0 1-24 0,0 2-12 16,3 0-11-16,-1 2-11 0,2 0-16 15,-1 0-4-15,0 1-10 0,2 0-5 0,2 0-8 0,0-1-10 16,0 1-4-16,-1-1 6 0,1 3 1 16,2-1 5-16,-2 3 4 0,0-2 4 0,-1-2 16 0,1 0 4 15,-2 1 3-15,-1-1 1 0,-1 1 2 0,0-1 4 16,-1 3 0-16,-1 0-8 0,-2-3-7 0,0 0-4 15,-3 1-15-15,1 0-6 0,-1-2-3 0,0 0-13 16,2-3-4-16,0-1-20 0,1 1-30 0,1-2-38 16,-1 0-47-16,1-1-44 0,3-2-47 0,0 0-47 15,-3-7-66-15,2 1-54 0,1-1-62 0,0 0-258 16,1-1-708-16,2-1 313 0</inkml:trace>
  <inkml:trace contextRef="#ctx0" brushRef="#br0" timeOffset="-200058.96">18623 10097 160 0,'-1'-2'323'0,"1"2"-8"0,-2-4-20 16,2 1-17-16,0 3-14 0,3-3-13 0,0 1-23 15,1-1-25-15,5-1-14 0,3 0-24 0,5-1-26 16,4-3-55-16,0 0-82 0,3 1-97 0,0 0-125 0,4 1-211 16,-2-1-466-16,-4 1 207 0</inkml:trace>
  <inkml:trace contextRef="#ctx0" brushRef="#br0" timeOffset="-199284.25">17630 10981 97 0,'1'-3'173'0,"2"-3"-4"16,-3-1-12-16,3 1-4 0,-1-1-4 0,0 2 3 16,1 2-5-16,4-2 3 0,-4 0 5 0,0 1-7 0,1 2 6 15,-3 0 4-15,2-1 5 0,-1 0-2 16,-2 3 4-16,0 0 8 0,2-1-1 0,-2 1 0 16,0 0-1-16,3 6 1 0,-3-2-8 0,2 1-1 0,-1 2-12 15,-1 2 2-15,0 2-10 0,0 2-13 16,0-1-10-16,0 2-12 0,0 1-7 0,0 3-13 0,0 2 0 15,0-6-10-15,-1 0-7 0,1 0-16 0,-2 1 5 16,2-1-7-16,0-1-8 0,3 1-4 0,-4-2-2 16,-1 0-4-16,2 0-1 0,-1-4-8 0,-1 0-7 15,1-1-3-15,1 0-15 0,-1-1-9 0,1-2-26 16,-2 2-16-16,2-3-17 0,0 0-22 0,0-1-19 16,0-2-23-16,0 0-28 0,-1 4-26 0,1-4-28 15,0 0-33-15,0 0-37 0,0 0-27 0,5-7-259 0,-2 5-615 16,-1-3 272-16</inkml:trace>
  <inkml:trace contextRef="#ctx0" brushRef="#br0" timeOffset="-198918.73">17895 10973 52 0,'-3'-4'274'0,"3"4"-11"0,0 0-13 16,-3-3-14-16,3 3-6 0,0-2-22 0,0 2-13 15,0 0-20-15,0 0-17 0,0-3-13 0,0 3-14 16,0 0-14-16,0 0-9 0,0 0-18 0,0 0-8 16,0 0-2-16,-10 7-11 0,6 0-6 0,1-1-7 15,-1 1-7-15,1 0-2 0,-1 1-3 0,1 0-2 16,3-1-4-16,-4 0-2 0,4 0-6 0,0 1 0 16,4-3-5-16,-1 3-2 0,1 0 2 0,-1-2-4 0,4 0-1 15,0 1 2-15,6 0 4 0,-2 0 3 0,-2-3-6 16,-1 2 3-16,3 0 3 0,-1 0 2 15,-1-1-5-15,-1 1 4 0,-1-1 3 0,-1 2 8 0,-2-2 10 16,-1 2 3-16,-2-1 4 0,1 3 5 0,-4-1 18 16,2 0-3-16,-3 0-5 0,-2 0-5 0,-1 0-6 15,-1-1-5-15,1 0-10 0,2-3-4 0,0 0-13 16,-2-1-16-16,2-1-33 0,1-2-40 0,3 0-34 16,-7-5-54-16,6 0-40 0,-2-1-50 0,3-4-67 15,-1 0-274-15,1-2-624 0,0-3 277 0</inkml:trace>
  <inkml:trace contextRef="#ctx0" brushRef="#br0" timeOffset="-198743.26">17962 10956 127 0,'-2'-2'357'0,"2"2"-28"0,0 0-27 0,0-4-15 0,0 4-14 15,5-5-8-15,-2 4-22 0,1-2-19 0,3 0-27 16,3 1-15-16,-1-4-22 0,3 3-22 0,2-2-35 15,-1 2-32-15,1 1-46 0,0 1-62 0,-4-1-79 16,0 0-85-16,-2 2-288 0,2 0-528 0,-3 0 233 16</inkml:trace>
  <inkml:trace contextRef="#ctx0" brushRef="#br0" timeOffset="-198542.34">18286 11059 67 0,'-7'4'380'15,"3"1"-24"-15,1-2-24 0,-2 1-21 0,2-1-29 16,-1 1-21-16,-1 0-23 0,1 0-36 0,1-3-39 16,2 2-47-16,0 0-55 0,-1 0-68 0,2 0-73 0,0-3-89 15,0 0-251-15,4 2-453 0,-4-2 202 16</inkml:trace>
  <inkml:trace contextRef="#ctx0" brushRef="#br0" timeOffset="-197971.9">18513 10802 158 0,'0'0'312'16,"-7"1"-17"-16,7-1-16 0,0 0-15 0,-5 0-16 0,5 0-27 15,0 0-22-15,0 0-23 0,0 0-19 0,0 0-20 16,0 0-7-16,0 0-15 0,0 0-16 0,12 4-16 15,-9-4-15-15,4 3-12 0,0-2-12 0,0-1-2 16,3 2-7-16,-3 1 0 0,3-1-4 0,-3 0-8 16,-1 0 2-16,-1 1 0 0,-1-1 3 0,1 0 9 15,-1 2 5-15,-3-1 15 0,2 1 6 0,-1 1 2 16,-2 1 18-16,-2 2-4 0,-1 1 13 0,0-1-2 16,-4 3 4-16,0 0-6 0,2 2-6 0,-4-1-3 15,2 1-5-15,0-3-3 0,-1 3-14 0,-1-1-4 0,2-2 9 16,0 1-13-16,3-2-6 0,1-1-3 0,0-1-12 15,3 2-11-15,-2-3-8 0,2 0-13 16,2-1-4-16,1-3-5 0,0 3-2 0,1-1-16 0,3-3 3 16,-4 1-6-16,4-1 9 0,0 1 5 0,0 0-5 15,-1 0 11-15,1-2-6 0,-3 2 3 0,0-1 6 16,-1 0 11-16,0 1 8 0,-2-1 13 0,2 2 13 16,-3 0 5-16,-1 1-6 0,1 2 12 0,-3 0 12 15,-3 1 13-15,-1 4 3 0,-1-1 6 0,-2 0 5 16,0 2 3-16,0-2 2 0,-1-2-6 0,1 1-8 0,0 1-9 15,3-3-4-15,0-1-23 0,0-1-35 0,3 0-42 16,-2-3-42-16,5 1-53 0,-2 0-62 0,3-3-67 16,0 0-61-16,0 0-53 0,-1-8-311 0,5 1-742 15,4-4 328-15</inkml:trace>
  <inkml:trace contextRef="#ctx0" brushRef="#br0" timeOffset="-197631.31">18651 10908 161 0,'-1'-5'336'0,"1"5"-23"0,0 0-21 0,0 0-19 0,0-1-9 15,0 1-14-15,3-2-20 0,-3 2-16 0,5-4-23 16,2 2-20-16,0-1-20 0,0 1-13 0,3-1-10 16,4-1-22-16,-1-1-13 0,3 0-21 0,-1 1-15 15,1 0-13-15,-2 2-9 0,0 0-14 0,-6-1 1 16,3 4-6-16,-5 0 0 0,-2 1-9 0,0 1 11 15,-1 2 8-15,-3 2 8 0,0 6 13 0,0-2 18 16,-4 0 0-16,-3 6 35 0,3-3 27 0,-3 4 10 16,1-5 13-16,-2 0 2 0,1 0 5 0,1 2-8 0,0-1-4 15,2-4-13-15,0 2-12 0,-2-1-8 0,6-1-12 16,-3-1-10-16,1 0-20 0,0-3-26 0,-2 2-33 16,4-1-28-16,-3-1-38 0,5-4-45 0,-2 3-40 15,-2-1-34-15,2 0-17 0,2 0-26 0,-1 1-28 16,-1-3-20-16,0-2-11 0,4 3-8 0,-2-3-10 15,-2 0 3-15,0 0 0 0,8-3-178 0,-5 1-508 16,1 1 225-16</inkml:trace>
  <inkml:trace contextRef="#ctx0" brushRef="#br0" timeOffset="-197306.7">18975 10920 61 0,'3'-3'248'0,"1"-1"14"0,-1 1 12 16,-2 0 1-16,-1 0 0 0,0 3-1 0,0 0-6 15,-4-2-5-15,4 2-10 0,-8 3-8 0,1 0-16 16,-2 2-10-16,4-1-19 0,-2-1-15 0,0 4-19 16,1-2-12-16,-1 3-21 0,1-2-14 0,2 2-9 15,-2-1-16-15,4-1-13 0,0 1-6 0,1-1-25 16,1-1-19-16,0-1-8 0,1 4-14 0,2-3-4 16,1-1-10-16,2 2 1 0,-1-2 0 0,1 3 3 0,1-1-5 15,-3-2 8-15,3 0 1 0,-2 2-2 0,2 0 24 16,-2-1 6-16,0 1 18 0,-1-1 12 0,-1 0 6 15,-2 0 9-15,0 0 8 0,-1 1-2 0,-1 0 4 16,-2 1 3-16,0 1 2 0,-2-1-5 0,-1-1-7 16,-1 1-8-16,0 0-7 0,1 0-9 0,-1-3-10 15,0 1-21-15,0-2-29 0,3-1-32 0,-2-1-50 16,4 0-45-16,2-1-51 0,0 0-65 0,-7-5-68 0,5 0-79 16,1 0-327-16,2-1-782 0,-1-2 346 0</inkml:trace>
  <inkml:trace contextRef="#ctx0" brushRef="#br0" timeOffset="-197141.43">18984 10905 128 0,'-2'-3'435'15,"-2"1"3"-15,3-1-12 0,1 3-27 0,-2-5-29 16,4 2-24-16,-1 1-11 0,3-2-13 0,3 1-25 16,3-4-34-16,1 2-27 0,6-3-40 0,3-2-54 15,1 0-52-15,3 1-59 0,0-2-55 0,-1 1-53 0,-1 1-70 16,-4 1-97-16,2 3-91 0,-6 1-270 15,-5 2-655-15,-4 0 290 0</inkml:trace>
  <inkml:trace contextRef="#ctx0" brushRef="#br0" timeOffset="-196981.7">19213 10951 279 0,'0'3'430'0,"2"-1"9"0,-2-2-3 16,-2 5-2-16,2-2-7 0,0-3-19 0,-4 2-27 15,4-2-35-15,-7 1-46 0,4 1-65 0,3-2-71 16,-4 2-92-16,1-2-102 0,0 2-135 0,-1 1-164 0,4-3-310 16,-6 1-690-16,6-1 305 0</inkml:trace>
  <inkml:trace contextRef="#ctx0" brushRef="#br0" timeOffset="-153325.93">13148 11785 160 0,'0'0'158'0,"0"0"-6"0,0 0-8 0,0 0-6 0,-3 7-1 15,3-4-2-15,0 2-8 0,0-1-4 0,0 4-4 16,3 0-6-16,-3 2-7 0,0 2-2 0,3 3-4 16,-2-2-7-16,-1 1 0 0,3 6-2 0,1-3-2 15,-4 4 0-15,3-7-2 0,-3 5-4 0,3 2-6 16,-3-7-2-16,3 4-6 0,-2-3-6 0,2 5-2 16,-3-5-6-16,3 4-2 0,-3-4-9 0,1 0 1 15,-2 0-2-15,1-2 1 0,1 1 0 0,-1-2-6 16,0-2 0-16,0-1 1 0,0 1-13 0,2-3 2 15,-1 1-6-15,-1-4-5 0,0 1 0 0,0-1-7 0,-1-1-3 16,1 1-9-16,1-2-8 0,-1 1-10 16,0-3-13-16,0 0-17 0,0 3-18 0,0-3-18 15,0 0-30-15,3 2-28 0,-3-2-37 0,0 0-28 0,0 0-198 16,0 0-440-16,-6-8 195 0</inkml:trace>
  <inkml:trace contextRef="#ctx0" brushRef="#br0" timeOffset="-152360.5">13541 11838 163 0,'0'0'167'0,"-3"-1"-10"15,3 1 0-15,0 0-14 0,0 0-8 0,0 0-10 16,0 10-1-16,2-8-4 0,-1 3-2 0,-1 0-4 16,2 4-5-16,0-1-4 0,0 1-8 0,1 3-1 15,-1 1-2-15,1 0-3 0,-1 2-5 0,2 3-2 16,-1-1-7-16,-1 4-3 0,0-7-2 0,1 5-4 16,1 2-4-16,-1-2-7 0,-2-1-4 0,1-4-5 15,-1 0-6-15,0 0-5 0,-1-1 0 0,0 1-9 16,0-4-8-16,2 2-1 0,-2-4-20 0,1-1-15 15,-1 0-12-15,0-1-25 0,0-1-32 0,0-1-31 16,0 0-37-16,2-2-28 0,-2-2-42 0,0 0-132 16,0 0-383-16,0 0 170 0</inkml:trace>
  <inkml:trace contextRef="#ctx0" brushRef="#br0" timeOffset="-152050.42">13845 11859 233 0,'0'0'227'0,"0"0"-16"16,-1 11-11-16,1-9-15 0,1 7-2 0,-2 1-11 15,1 1-7-15,-1 4-7 0,3 4-8 0,1 1-10 16,-3 0-10-16,2 1-9 0,-1-2-12 0,0 2-3 15,2-1-6-15,0 2-14 0,0-4-9 0,0 1-3 16,-2 1-8-16,2-6-8 0,0 5-2 0,-2-6-8 16,2 1-6-16,0-1 0 0,-2-4-18 0,3 0-14 15,-4 0-22-15,0-1-12 0,2-3-13 0,2 1-20 16,-4-2-28-16,1-1-27 0,-1-2-14 0,0-1-30 16,0 0-13-16,0 0-38 0,6-7-158 0,-6 2-396 15,0-2 176-15</inkml:trace>
  <inkml:trace contextRef="#ctx0" brushRef="#br0" timeOffset="-151764.99">14062 11845 6 0,'0'0'223'0,"0"0"-8"0,0 0 1 0,0 0-5 15,3 10-4-15,0-3-6 0,-2 1-13 16,1 1 0-16,1 4-15 0,-2 0-6 0,2 5-8 0,-2 3-8 16,2 0-14-16,-2-1-5 0,2 0-17 0,1 0-2 15,-1 1-10-15,0-2-7 0,1 3-5 0,1 0-14 16,-3-4-2-16,3 1-10 0,-3-5-8 0,1 0-8 16,1 1-2-16,-4-2-18 0,3 0-9 0,0-2-26 15,-2 2-18-15,2-5-26 0,-3 0-31 0,3-1-35 16,-3-1-38-16,4-3-46 0,-1 0-46 0,-3 1-193 15,3-2-477-15,-2-1 211 0</inkml:trace>
  <inkml:trace contextRef="#ctx0" brushRef="#br0" timeOffset="-150552.28">14445 11887 160 0,'0'0'197'0,"-4"-2"1"0,4 2-2 0,0 0 1 0,0 0-6 16,0 0-8-16,0 0-5 0,-7 5-3 0,6-2-16 15,-4 2-6-15,4 1-1 0,-3 2-4 0,2-1-12 16,-2 6-4-16,3-2-2 0,-3 3-9 0,2 0-2 15,-1 0-9-15,3 1-5 0,-2-1-6 0,0 6-6 16,4 0 1-16,-2-2-3 0,2 1-7 0,1 0-5 16,-3-4-14-16,4-3 2 0,-1 2-8 0,3-1-5 0,-2-3-6 15,0-1-2-15,1-1-14 0,0-1 8 16,2-1-12-16,0-4-11 0,0 2 6 0,0-4-22 0,2-2-12 16,-1-2-6-16,1-1-4 0,1-3-5 15,-1-3-2-15,1-1-12 0,4-7-9 0,-2-1 0 0,-4-2 0 16,-1 0-6-16,-1 2-2 0,-3-3 2 0,1 2-6 15,-1 0-2-15,-6-2 4 0,1 2-1 0,-5 2 6 16,-3-2 4-16,2 4 8 0,0 5 3 0,-1-1 3 16,2 7 6-16,-1-2-2 0,2 5 8 0,-1-2 2 15,-2 4 0-15,1 0-3 0,4 2-2 0,-2 1-6 16,2 2-18-16,1-2-34 0,-4 3-36 0,7-1-41 16,-3-2-40-16,6 2-199 0,-3-2-434 0,3 1 192 15</inkml:trace>
  <inkml:trace contextRef="#ctx0" brushRef="#br0" timeOffset="-150249.72">14837 11813 219 0,'0'0'268'0,"0"0"-13"0,0 0-9 0,0 0-5 15,0 0-19-15,0 0-15 0,-6 7-17 0,6 1-10 16,0 1-10-16,0 1-9 0,0 2-20 0,0 1-5 16,-3 6-10-16,3 2-6 0,0-1-8 0,2 0-11 15,-1 1-6-15,-1 0-11 0,2-2-3 0,-2 0-8 16,0 0-12-16,1-1-2 0,-1-3-9 0,2-2-10 16,-1 0-4-16,0-3-4 0,2-1-21 0,-1-1-18 15,0 1-18-15,3-2-18 0,-4-4-18 0,3 1-19 0,0-2-20 16,2-1-19-16,0-3-29 0,-1-4-22 15,5-2-25-15,-3-3-21 0,0-3-24 0,5-3-146 16,-4-2-418-16,-2 5 185 0</inkml:trace>
  <inkml:trace contextRef="#ctx0" brushRef="#br0" timeOffset="-150048.65">15048 11757 135 0,'0'0'228'0,"7"4"5"16,-4-2 6-16,-2 6 0 0,4-1-6 0,0 6-7 15,-2 0-10-15,1 5-10 0,-2 0 9 0,-1 2-18 16,1 2-15-16,0-2-15 0,1 2 0 0,-3-1-18 16,2 0-5-16,-1 0-18 0,0 1 1 0,2-3-26 15,-3-1-6-15,3-2-23 0,-3-3-28 0,2-3-32 16,0 0-26-16,-2-2-32 0,3 1-43 0,1-2-49 16,-1-3-57-16,0-1-60 0,1-2-248 0,-4-1-545 15,7-5 242-15</inkml:trace>
  <inkml:trace contextRef="#ctx0" brushRef="#br0" timeOffset="-148781.47">14314 12219 73 0,'0'0'168'0,"0"0"-10"0,-5 0-6 15,5 0-4-15,0 0-6 0,0 0-11 0,0 0-8 0,-9-2-8 16,9 2-5-16,0 0-6 0,-7 0-6 16,7 0-8-16,0 0-5 0,-7 1-2 0,7-1-5 15,-3 1 1-15,-1 2-6 0,1-1-2 0,3-2 1 0,0 0-4 16,-5 1 2-16,5-1-3 0,-2 4-6 0,2-4-5 15,-4 1 0-15,4-1-7 0,0 5-3 0,-1-4-3 16,1-1 2-16,-2 3-3 0,2-3 0 0,0 0-6 16,0 5-8-16,0-5 0 0,0 2-3 0,0-2-1 15,0 0-3-15,0 0-3 0,0 0-2 0,0 0-4 16,0 0-1-16,0 0 1 0,0 0-3 0,0 0-4 16,0 0-2-16,0 0 3 0,7-7-1 0,-7 7 3 15,0-3-4-15,0 3 1 0,0-3 2 0,0 3 3 16,0-4 5-16,0 4-2 0,-4-3 7 0,4 3 3 15,-3-1 10-15,3 1-3 0,0 0 2 0,0 0-5 0,-10 4-3 16,6-3 4-16,1 2-3 0,1-1 1 0,0 1-1 16,-1 0 1-16,1 1-7 0,0-1 2 15,-1 2-1-15,3-2 0 0,-1 0-5 0,1-3-1 16,-3 4-2-16,3-4-2 0,0 5 2 0,1-3-1 0,-1-2 1 16,3 3-7-16,0-2 4 0,-3-1-7 15,0 0 1-15,4 1 1 0,-4-1 1 0,0 0-7 0,6 0 7 16,-6 0-2-16,4-4-5 0,-2 2 3 0,-2 2-2 15,2-3 4-15,1 1 1 0,-3 2-1 0,2-4-2 16,-2 4-2-16,0-3 1 0,0 3 2 0,-2-4 0 16,2 4 3-16,0 0 3 0,-1-2-3 0,1 2 1 15,0 0 1-15,0 0 0 0,-6-1-2 0,6 1-1 16,0 0-2-16,0 0 4 0,-7 3-9 0,7-3 4 16,-4 2-2-16,4-2-6 0,0 0-3 0,0 0-3 15,0 0-4-15,0 0-6 0,0 0-5 0,-6 0 2 16,6 0-2-16,0 0 2 0,0 0-1 0,0 0-2 15,0-7 6-15,-1 5 1 0,1 2 1 0,0-4 2 16,0 4 2-16,0 0-2 0,0-3 5 0,0 3 6 16,-3-3 1-16,3 3 3 0,0 0-1 0,0 0-1 15,0 0 5-15,0 0-1 0,0 0 4 0,-3-1-3 16,3 1 2-16,0 0-3 0,0 0-7 0,0 0-11 0,0 0-20 16,0 0-27-16,0 0-26 0,0 0-40 15,0 0-28-15,0 0-40 0,0 0-54 0,0 0-133 16,-1-3-418-16,1 3 185 0</inkml:trace>
  <inkml:trace contextRef="#ctx0" brushRef="#br0" timeOffset="-145411.03">14258 12236 112 0,'0'0'102'0,"0"0"6"0,0 0-7 0,0 0-2 16,0 0 3-16,0 0-2 0,0 0 6 0,0 0-19 15,0 0 9-15,0 0-3 0,0 0 4 0,0 0-6 16,0 0 0-16,0 0-14 0,0 0-3 0,-3 3 3 16,3-3-4-16,0 0 5 0,-1 3-3 0,1-3-3 15,-2 6-3-15,2-3-5 0,-2-1 7 0,0 1 7 16,2 0-3-16,-1 1-8 0,-1-1-2 15,2 1 2-15,-1 0-3 0,-2 0-7 0,3 0 0 0,-3 2-3 16,1 0-2-16,0 0 3 0,1-2-4 0,-1 0 3 16,2 1-3-16,-3 0-4 0,2 1-2 0,1 0 0 15,-3-1-11-15,2 0 0 0,-2 0-3 0,3 1-2 16,-3-2 3-16,2 0 5 0,-1-1-1 0,1 1-11 16,-2 1 5-16,3-2 4 0,-1 1-1 0,-1 0 1 15,2-2 0-15,0 1-4 0,0-3 5 0,-2 4-6 16,0 0-1-16,2 0-12 0,-1-2 5 0,-1 2-1 15,2 1 4-15,-1-3-2 0,-1 2-6 0,1-2 5 16,1-2-3-16,-1 5-8 0,-1-2 7 0,1-2-3 0,-2 2-8 16,3-3 5-16,-3 3 2 0,2-2-1 0,1-1 2 15,-2 4-4-15,2-4 2 0,-4 2-3 16,4-2 3-16,-3 1-3 0,3-1-4 0,-4 2 0 16,4-2 2-16,0 0-1 0,-7 0 1 0,7 0 1 0,0 0-4 15,-7 0 1-15,7 0 2 0,-6-2-2 0,6 2-5 16,-4-2 1-16,0 1 5 0,4 1 0 0,-6-1 3 15,6 1-6-15,-4-3-2 0,1 2-5 0,-1-1 6 16,1 1 0-16,0 0-2 0,-1-1-1 0,1 0 3 16,-1 0 1-16,4 2 0 0,-3-5-5 0,-1 3 1 15,4-1-2-15,-3 1 5 0,0 1-1 0,2-3-4 16,-2 0-1-16,0 1 5 0,2 1-1 0,0-1 1 16,-1 0-2-16,1 0 2 0,1-1-4 0,-2-1 2 15,1 2 2-15,0-1-1 0,1-1 2 0,-2 1 1 16,2 0-3-16,-3-1-3 0,3 0 6 0,-1-1-1 15,2 0-2-15,-2 2 2 0,-2-1 4 0,3 1-12 16,-3-2 3-16,3 1 1 0,-3 0-1 0,2 2 6 16,1-2-5-16,-1 2 7 0,1-2-4 0,-2 1 13 15,1 0-15-15,-1 0-6 0,1-1 7 0,1 0 4 16,0 1-1-16,-1 1-4 0,1 0 3 0,0-1-1 16,-2 0-2-16,2 0-2 0,0 2 1 0,0-2 0 0,0 4-2 15,-1-4 5-15,1 1 1 0,0 3-1 0,-2-5 1 16,4 2 0-16,-4 1 1 0,2 2 0 0,0-7-1 15,0 4-6-15,0-1 2 0,-1 1 6 16,1 0 2-16,0 3-9 0,0-7 0 0,-1 5 5 0,1 2-3 16,1-3 2-16,-1 3 2 0,0-4 8 0,0 4-16 15,-3-4 5-15,3 4-1 0,3-3-1 16,-3 3 5-16,0 0-4 0,1-1 1 0,-1 1-4 0,0 0 6 16,0 0-4-16,3-3-1 0,-3 3 2 0,0 0 3 15,0 0-9-15,0 0 12 0,0 0-5 0,0 0 4 16,0 0-1-16,0 0-6 0,0 0 3 0,0 0-3 15,0 0 3-15,0 0 1 0,0 0-1 0,0 0 5 16,0 0-3-16,0 0 2 0,0 0-3 0,0 0 2 16,0 0-2-16,0 0 17 0,0 0-13 0,0 0 2 15,0 0 0-15,0 0-4 0,0 0 11 0,0 0-6 0,0 0-3 16,0 0 7-16,0 0 2 0,0 0 0 16,0 0-7-16,0 0 1 0,0 0-1 0,0 0 3 15,-3 10 1-15,3-10-5 0,0 3-3 0,0-3-2 0,0 4 6 16,0-4-5-16,0 0 7 0,-2 1 0 0,2-1 0 15,0 4-5-15,0-4 6 0,0 0-1 0,0 5-3 16,-2-2-1-16,2-3 2 0,0 4 0 0,0 0 2 16,0-1 2-16,-1 2 4 0,1-3-7 0,-2 1 0 15,2 1 7-15,0 1-5 0,0-1-6 0,0 1 8 16,-1 0-1-16,0-1-1 0,1 2-3 0,-2-1 19 16,2 1-12-16,-3 0 13 0,3-1-13 0,-1-1-3 15,-1 3 6-15,1-2-9 0,0 2 5 0,-1-3 0 16,1 1 9-16,1-1 1 0,0 0-5 0,-2 0-2 15,1 0 3-15,1 1-3 0,-3-2-1 0,3 0-3 16,0 1 0-16,-1 0-12 0,-1-1 10 0,1 1-1 16,-2-1 1-16,3 0-1 0,-1 0-1 0,-1 1 1 15,1-3-5-15,-2 2-2 0,0 1 2 0,2-1 3 16,-2-1-3-16,0 2 5 0,2-3-7 0,-2 3-5 16,0 0 8-16,-1-2-3 0,1 0-3 0,2 2 1 15,-2-3 5-15,-3 3-6 0,6-1 3 0,-4 0 3 0,1 0-6 16,-1 1 1-16,1-1 5 0,-1-2-7 0,4 2 5 15,-6 0 2-15,2 0-1 0,1 0-5 16,-1-1 4-16,1 1 13 0,0-1-15 0,1-1-4 0,-1 2 6 16,3-3-9-16,-4 3 6 0,2-2 1 0,2-1-3 15,-3 2 2-15,3-2-1 0,-4 1 4 0,4-1 3 16,0 0-8-16,-3 3 3 0,3-3-8 0,0 0 4 16,0 0 1-16,-2 1 5 0,2-1-3 0,0 0 17 15,0 0-16-15,0 0-2 0,-5 0-1 0,5 0 1 16,0 0 0-16,0 0 0 0,-7-3-5 0,7 3 2 15,-4-2 5-15,4 2-4 0,-4-3 3 0,4 3-5 16,-4-3 10-16,4 3-7 0,-3 0 1 0,3 0 2 16,-3-4 0-16,0 2 0 0,3 2 1 0,-4-4-3 15,0 1-7-15,2 2 6 0,2 1 3 0,-4-3-15 16,4 3 13-16,-4-2 6 0,1 1-3 0,3-2-4 16,-3 0 5-16,0 0-7 0,3-1-3 0,-2 1 14 15,0 0-11-15,-1-1 4 0,2 1-2 0,-2-2 4 0,3 2-5 16,-1-2 7-16,-1 0-1 0,1 1-4 0,-2 0 2 15,3-2-1-15,-3 1 5 0,2 0-4 16,-2 0 6-16,3-1-6 0,-3 0 0 0,3 1-5 0,-1 0 3 16,-1 0 0-16,2-1 5 0,-1 0-3 0,-2 1-7 15,3-1 2-15,0 2 5 0,0-2-1 0,0 2-7 16,-3 1 7-16,3-2 11 0,0 0-11 0,0 0 2 16,0 1-6-16,-1-1 4 0,-2 1-6 0,3-1 10 15,0 1-7-15,0 1 9 0,-3-1-7 0,6 0-1 16,-6 1 4-16,3-1-3 0,-1 1 3 0,-2-2-6 15,3 3 7-15,0-1-1 0,-3 0-3 0,3-1-4 16,0 4 9-16,0-6-10 0,-3 3 11 0,2-1-10 16,1 0 6-16,-3 1 10 0,3-1-7 0,0 2 0 15,-3-2-4-15,3 4 1 0,-2-4 1 0,0 1-7 0,2 0 8 16,0 3-3-16,0-4-3 0,0 4-3 16,-3-4 1-16,3 4 6 0,-2-3-9 0,2 3-5 15,-2-2 11-15,2 2 0 0,0-4-1 0,0 4 3 0,0 0-4 16,-1-3 4-16,1 3-2 0,0 0-2 15,-2-2-3-15,2 2 6 0,0 0-1 0,0 0-2 16,0 0 12-16,0 0-13 0,0-3 3 0,0 3 4 0,0 0-4 16,0 0 1-16,0 0 7 0,0 0-5 0,0 0-4 15,0 0 5-15,0 0-1 0,0-4-2 0,0 4 2 16,0 0-2-16,0 0 6 0,0 0-7 0,0 0 5 16,0 0-3-16,0 0-4 0,0 0 10 0,0 0-8 15,0 0-4-15,0 0 1 0,0 0 20 0,0 0-20 16,0 0 8-16,0 0 0 0,0 0-12 0,0 0 3 15,0 0 5-15,0 0-3 0,0 0 1 0,0 0 3 16,0 0 0-16,0 0 5 0,0 10-4 0,0-10-1 16,-2 3 1-16,2-3 2 0,0 5-6 0,0-5 0 15,2 3 7-15,-2 1-2 0,0-1-3 0,0 0 4 16,0-3-2-16,0 5-1 0,0-1-1 0,0-1-2 16,-4-1 3-16,4 1-2 0,0-1 10 0,-1 1-5 15,1-3 3-15,-2 5 1 0,2-3 3 0,0-2-3 0,0 5-1 16,0-1 3-16,-1 0-6 0,-1 1-1 0,1-3 18 15,1 4-17-15,0-3 1 0,0 0 2 0,-1-1-9 16,1 2 16-16,-2-1-14 0,1 1 6 0,-1 0 1 16,1 0-3-16,1 0-3 0,-1-2 2 0,-1 3 4 15,1-2-4-15,-1-1-2 0,2 1 6 0,0 1 3 16,-1 0-9-16,1 0 0 0,-3 0 4 0,3-1 5 16,-3 1-9-16,3 0 2 0,-2 0 4 0,0 0-2 15,-1 1 5-15,3-3-3 0,0 2 5 0,-1-1-5 16,-1 0 6-16,1 2 2 0,0-3-4 0,-1 0-1 15,-1 0 3-15,2 1-1 0,1 0 0 0,-3 1 0 16,3-1 0-16,-1 0-4 0,-1 0 0 0,2 0-6 16,-2-1 1-16,0 3 3 0,-1-2-2 0,2-2-3 0,-2 3 10 15,2 0-5-15,-1 0-2 0,-2 0 0 16,1-1 2-16,0 1-6 0,1-1 7 0,-1 0-5 16,1 0 2-16,-2 1-3 0,1-3 3 0,2 2-1 15,-3-1-3-15,2 0 0 0,-2 1 4 0,1 0-4 0,-1-1 8 16,1 1-7-16,3-3 3 0,-4 2-1 0,1-2-7 15,3 0 15-15,-4 4-12 0,-2-2 1 0,5-1 1 16,-2 1 0-16,3-2 0 0,-7 3 0 0,4-2-2 16,-1-1 5-16,4 0 0 0,-6 3-15 0,6-3 12 15,-4-1 0-15,4 1 0 0,-5 1 3 0,5-1-5 16,0 0 4-16,-8-1-2 0,8 1-3 0,0 0 2 16,-8 0-1-16,5-2 5 0,3 2-2 0,-5-1 10 15,5 1-13-15,-5-2 3 0,5 2-1 0,-7-2-1 16,4 1 5-16,3 1-5 0,-5-3 0 0,1 1 2 15,1 0-6-15,3 2 8 0,-6-1-4 0,6 1-2 16,-7-3 3-16,6 3 3 0,1 0-3 0,0 0-3 16,-6-3 1-16,6 3 1 0,-3-2 6 0,3 2-9 0,-4-3-1 15,3 1-1-15,1 2 4 0,-5-1-1 16,4-1 0-16,-2 0 3 0,3 2 0 0,-3-5 0 16,3 3 0-16,0 2-6 0,-4-5 3 0,4 2-2 0,-1 0-6 15,-1 1 13-15,2-2-4 0,-4 1 1 0,4 0 0 16,0-2-2-16,-1 1-1 0,-1 0-4 0,2-1 2 15,-1 0-1-15,-2-2-2 0,3 2 4 0,0-3-3 16,0 4 6-16,-1-4-1 0,1 2 0 0,0 1 2 16,0 0-3-16,-2 1 0 0,1-3 4 0,-2 2-1 15,3 0-3-15,0-1 4 0,-3 1-2 0,3-1-5 16,0 1 7-16,0 0-2 0,-1 0 9 0,-1 2-11 16,1-2 4-16,-2 1 0 0,3-1-1 0,-3 3-7 15,3-1 7-15,0-1-3 0,0 4 2 0,-4-6-4 16,4 5 1-16,0-2 3 0,-3 0 0 0,3 3 5 15,0-3 8-15,0 3-17 0,0 0-2 0,0-5 5 16,0 5-7-16,-3-1 17 0,3 1-22 0,0 0 7 16,-1-4-5-16,1 4 9 0,0 0-14 0,0-2 14 15,0 2-4-15,0 0 5 0,0 0-3 0,0 0-2 16,0 0 8-16,0 0-3 0,0 0 1 0,0 0-2 16,0-5 4-16,0 5 1 0,0 0 1 0,0 0-8 0,0 0 2 15,0 0 3-15,0 0 1 0,0 0 8 0,0 0-9 16,0 0-6-16,0 0 6 0,0 0 2 0,0 0-4 15,0 0 3-15,0 0-5 0,0 0 0 0,0 11 3 16,0-11-1-16,0 0 1 0,0 3-2 0,0-3 4 16,0 0-1-16,0 3-8 0,0-3 7 0,0 0-1 15,0 0-13-15,0 0 6 0,0 0-6 0,0 0 0 16,0 0-5-16,0 0 1 0,0 0 0 0,0 0-6 16,0 0 4-16,0 0 8 0,4-10 3 0,-4 10 0 15,0-2 3-15,0 2-3 0,0-6 2 0,-3 4 3 16,3 2 6-16,3-4-8 0,-3 4 0 0,0 0 5 15,0-3 5-15,0 3-4 0,0 0 1 0,0 0-3 16,0 0 0-16,0 0 7 0,0 0-3 0,0 0 11 16,0 0-10-16,0 0 1 0,0 0 5 0,0 0-3 0,0 0-18 15,0 0 21-15,0 0-5 0,0 0-6 16,0 0 1-16,0 0-1 0,3 9-9 0,-3-9-28 16,0 0-27-16,0 0-29 0,0 0-39 0,0 0-53 0,0 0-68 15,7-7-89-15,-3 3-233 0,-1-2-626 0,4 0 276 16</inkml:trace>
  <inkml:trace contextRef="#ctx0" brushRef="#br0" timeOffset="-144295.62">16406 11922 76 0,'0'0'209'15,"0"0"-3"-15,0 0-8 0,0 0-7 0,0 0-14 16,0 0-10-16,0 0-9 0,0 0-8 0,0 0-9 16,0 0-6-16,1 12-6 0,2-7 0 0,-3 2-8 15,3 1-2-15,-3 1-4 0,4 3-7 0,-4 1-9 16,3 2 1-16,0 4-9 0,-2 4 0 0,2-2-6 16,-3 1-5-16,4 0 2 0,-4-2 0 0,0-1 1 15,2 3 0-15,-1-2-17 0,-1 0-4 0,0-1-5 16,2-3-6-16,-1-2 2 0,-1 0-1 0,0 0-2 0,3-2-4 15,-2 2-4-15,-1-6 6 0,0 3-16 16,0-4 5-16,2 2-5 0,-1-3-1 0,-1-1-4 16,0-1-6-16,0-1-8 0,3 2 4 0,-3-2-11 0,1 0-3 15,-1-2-22-15,0-1-17 0,2 4-17 0,-2-4-20 16,0 0-22-16,0 0-33 0,0 0-35 0,0 0-34 16,0 0-20-16,0-11-35 0,1 5-235 0,-1 2-527 15,2-1 234-15</inkml:trace>
  <inkml:trace contextRef="#ctx0" brushRef="#br0" timeOffset="-144063.74">16672 12222 220 0,'-3'3'298'0,"2"1"-17"0,-2-1-13 0,2-1-12 0,1 2-20 15,-2-3-13-15,2 2-20 0,0 1-21 16,-1 0-22-16,0-1-14 0,1 0-19 0,0-3-13 16,-2 5-24-16,2-3-25 0,0 1-30 0,0 0-31 15,0-3-32-15,0 4-31 0,0-4-38 0,2 2-39 0,-2-2-20 16,0 0-26-16,0 0-21 0,0 0-139 0,0 0-369 16,5-5 163-16</inkml:trace>
  <inkml:trace contextRef="#ctx0" brushRef="#br0" timeOffset="-143438.5">16941 11859 5 0,'0'0'126'0,"0"0"-9"0,0 0-6 0,0 0-4 16,0 0-3-16,0 0 3 0,0 0-9 0,0 0 2 16,0 0-8-16,0 0-10 0,0 0 4 0,0 0-8 15,0 0-7-15,0 0 0 0,0 0-9 0,0 0-7 16,0 0-7-16,0 0-3 0,0 0-5 0,0 0-7 16,0 0-2-16,0 0 0 0,0 0-8 0,0 0 0 15,0 0-1-15,0 0-5 0,0 0 2 0,-4-2-5 16,4 2 0-16,0 0-4 0,0 0-5 0,0 0 9 15,0 0-10-15,0-3 8 0,0 3-3 0,0 0 2 0,0 0-3 16,0 0 7-16,0 0 3 0,0 0 4 16,0 0 4-16,0 0 6 0,0 0 2 0,0 0 4 15,0 0 7-15,0 0 5 0,0 0 0 0,0 0 1 16,0 8 0-16,0-5 5 0,0 3 0 0,1 0 4 0,-1 4-1 16,2 3-2-16,-1 1 1 0,-1 1 3 15,3 5 2-15,-3 1 4 0,0-1-4 0,-1 1-2 0,1 1-2 16,1 0 0-16,-1 0-5 0,0 0-3 0,2 2-8 15,-4-3-4-15,2-1-4 0,0-1-6 0,0 0 1 16,-1-4-1-16,1 0-9 0,1-2-3 0,-1-1-8 16,0-2-13-16,0-3-14 0,2-1-18 0,-1-1-20 15,0-2-25-15,2 1-18 0,1-2-17 0,-4-2-34 16,6-2-20-16,-3-2-27 0,1 0-15 0,-1 0-178 16,0-4-421-16,2-2 188 0</inkml:trace>
  <inkml:trace contextRef="#ctx0" brushRef="#br0" timeOffset="-143127.33">17061 11865 10 0,'0'-3'162'0,"0"0"-1"0,0 1-2 0,0 2 6 16,4-4 0-16,-1 3 1 0,-3 1-1 0,0 0-1 15,0 0-6-15,0 0 0 0,7 7-4 16,-4-2-5-16,0 2-2 0,-2-1-4 0,3 2-10 0,-1 2-8 15,-1 4-3-15,0-2-3 0,3 3-8 0,-4 3-3 16,3-4 1-16,-1 6-3 0,-3-4-12 0,3 4-5 16,-2 0-6-16,2-1-10 0,0 2-1 0,-2-8-13 15,-1 9 12-15,3-8-23 0,0 4-4 0,1 1-2 16,-4-8-12-16,3 1-5 0,-3 0-1 0,1-4-7 16,2 3-18-16,-3-3-5 0,3-2-9 0,-3 0-16 15,0-2-13-15,0 0-21 0,0 0-22 0,0-1-26 16,1 0-20-16,-1-3-30 0,0 2-15 0,0-2-33 15,0 0-15-15,0 0-33 0,3-9-141 0,-3 5-433 16,0 0 192-16</inkml:trace>
  <inkml:trace contextRef="#ctx0" brushRef="#br0" timeOffset="-142815.45">17324 11832 266 0,'0'0'260'0,"0"0"-8"0,0 0-7 0,0 0-9 0,0 0-14 16,-4 11-17-16,4-4-13 0,0 2-18 0,-1 2-11 16,-1-2-7-16,4 5-17 0,-1 1-4 0,-1 4-10 15,3-5-7-15,-2 7-13 0,2-3-5 0,0 3-11 16,-2-1-9-16,2 0 0 0,0-1-12 0,1 1-1 15,-2-1-8-15,-1 2-4 0,1-6-14 0,0-1 2 16,-2 0 1-16,3 0-4 0,1-2-7 0,-4 1-8 16,3-5-12-16,-3 1-11 0,3-3-15 0,-3-1-17 15,4 1-26-15,-4-2-28 0,2 1-29 0,-1-3-30 16,0-1-36-16,-1-1-33 0,0 0-33 0,10-7-215 16,-7 4-498-16,0-2 220 0</inkml:trace>
  <inkml:trace contextRef="#ctx0" brushRef="#br0" timeOffset="-142408.25">17639 11837 46 0,'0'0'267'0,"0"0"-3"0,0 0 1 0,-5 8 0 15,1-2-11-15,0 2-7 0,-2 1-14 0,2 2-4 16,-2 1-9-16,2-1-11 0,-2 2-12 0,2 1-11 15,1-2-10-15,-1 3-2 0,3 0-16 0,2-1-18 16,-1 1-11-16,0 3-8 0,0-4-13 0,3 3-6 16,0-3-14-16,1 0-6 0,-1-1-16 0,1-1-1 15,2-1-24-15,-1 1 3 0,1-4-11 0,1-1-13 16,0 0-11-16,0-2-12 0,2-3-3 0,-1 0-12 16,2-1-8-16,3-2 7 0,-4-1-22 0,4-3-7 15,-2-2-2-15,-1-2-7 0,4-5-6 0,-1-4-3 16,-2 2-7-16,-2 0-1 0,-2-2 6 0,-6 4 3 15,2-1 13-15,-2-6 4 0,-1 4 2 0,-5-2 9 16,2 0 1-16,-6-1 5 0,1 0 5 0,0 2 4 0,3 5-1 16,-2 6 7-16,3-2 9 0,-3 1 12 0,3 4 6 15,-2 2 7-15,3-1-1 0,-1 2 1 16,4 1-2-16,-10 1-1 0,7 2-8 0,-1-1-9 0,4 1-17 16,-3 0-25-16,2 1-43 0,0-2-47 0,1 0-45 15,0-2-45-15,5 3-52 0,-2-3-151 0,4 1-462 16,4-1 204-16</inkml:trace>
  <inkml:trace contextRef="#ctx0" brushRef="#br0" timeOffset="-142116.15">18061 11750 112 0,'0'0'262'0,"0"0"-10"0,-7 4-8 0,4-1-8 0,2-1-14 15,-1 2-10-15,-2 4-16 0,1-1-15 16,3 2-15-16,-4 3-2 0,1-1-13 0,0 5-3 0,2-2-7 16,1 4-1-16,-3 0-8 0,-1 2 3 0,4-1-9 15,-3 1-13-15,0-1 5 0,3 2-3 16,-4 0 5-16,4-1-11 0,-3 1-12 0,1-6-8 0,2 3 1 16,-2-4-14-16,2-1-7 0,0 0-3 0,0-3-18 15,2-3-14-15,0-3-19 0,-2 2-23 0,3-3-19 16,1 1-25-16,-1-4-19 0,0 0-25 0,-3 0-31 15,11-2-38-15,-4-2-33 0,0 0-34 0,-1-4-36 16,1 1-255-16,0 0-566 0,0-6 250 0</inkml:trace>
  <inkml:trace contextRef="#ctx0" brushRef="#br0" timeOffset="-141887.21">18284 11729 83 0,'1'-2'224'0,"2"-1"2"0,-2 1 15 0,-1 2 3 16,0 0 6-16,0 0-2 0,6 6-3 0,-6-1 1 0,0 5-7 16,1 2 3-16,-1 2 14 0,0 6-26 0,0 0-2 15,-4 1-10-15,3 2-6 0,-2 1-12 16,1 0-13-16,0-3-17 0,0 0-10 0,1 1-14 0,-2-2-16 16,2 3-13-16,1-9-8 0,-2 1-28 0,2-2-20 15,-3 2-33-15,3-3-41 0,0-4-59 0,2 0-55 16,-1-2-63-16,-1 0-89 0,3-2-88 0,-2-1-296 15,2-3-717-15,-3 0 318 0</inkml:trace>
  <inkml:trace contextRef="#ctx0" brushRef="#br0" timeOffset="-141012.29">18924 11788 254 0,'0'0'249'0,"0"0"-3"0,0 0-2 16,0 0 1-16,6 8-11 0,-2-1-12 0,-1 0-12 15,1 2 1-15,3 2-9 0,0 2-13 16,3 1-7-16,-3-1-10 0,3 4-15 0,0-2-9 0,1 2-2 16,-1-4-13-16,3 2-15 0,-5-2-8 0,-1 0-10 15,-1-1-3-15,4 1-13 0,-2-2-3 0,-1 0-21 16,2-3-5-16,-2 3-6 0,0-1 3 0,0 1-19 16,-3-6-4-16,2 1-28 0,-3-2-26 0,-2 0-19 15,3-1-28-15,-1 1-31 0,-1-2-28 0,0-1-33 0,-2-1-35 16,0 0-34-16,0 0-45 0,7-7-233 15,-8 2-553-15,1-3 244 0</inkml:trace>
  <inkml:trace contextRef="#ctx0" brushRef="#br0" timeOffset="-140830.98">19113 11855 281 0,'-4'3'349'0,"-2"1"-22"0,-1 4-2 0,-3-2-10 16,2 3-19-16,-3 2-19 0,1 0-20 0,-4 3-21 15,-2 1-25-15,2-2-22 0,-3 1-17 0,3 2-24 16,0-1-7-16,4-3-25 0,2-2-20 0,1-3-26 16,1 0-30-16,-1-1-43 0,3-2-45 0,-2 0-61 15,5-1-74-15,-1-2-88 0,2-1-268 0,0 0-584 16,0 0 259-16</inkml:trace>
  <inkml:trace contextRef="#ctx0" brushRef="#br0" timeOffset="-139641.89">19613 11774 115 0,'0'0'146'0,"2"-5"-11"0,-1 3-7 0,-1 2-5 16,0 0 3-16,0 0-7 0,4-4-1 0,-4 4-6 0,0 0-2 16,0-2 2-16,0 2 0 0,0 0-6 0,3 0-4 15,-3 0-4-15,0 0-7 0,0 0-3 0,0 0-5 16,0 0-6-16,0 0-3 0,0 0-8 0,0 0-4 16,0 0-5-16,0 0-1 0,4-2-8 0,-4 2-2 15,0 0-4-15,0 0 0 0,0 0 0 0,0 0-2 16,0 0 1-16,0 0-4 0,0 0 2 0,0 0 1 15,0 0 0-15,0 0-2 0,0 0 6 0,0 0-5 16,0 0 3-16,0 0-1 0,0 0 1 0,0 0-4 16,0 0-2-16,0 0-3 0,0 0 5 0,0 0-2 0,0 0-1 15,0 0 0-15,0 0-3 0,0 0-3 16,0 0 3-16,0 0 0 0,0 0-3 0,0 0-6 16,0 0-5-16,0 0 1 0,0 0-2 0,0 0 1 0,0 0-6 15,0 0 3-15,0 0-5 0,0 0 1 0,0 0 1 16,0 0-4-16,0 0 4 0,3-1-4 0,-3 1-4 15,0 0 3-15,0 0 1 0,0 0-3 0,0 0 3 16,0 0-5-16,0 0 2 0,0 0-2 0,0 0 11 16,0 0-3-16,0 0 6 0,0 0-4 0,0 0 3 15,0 0 12-15,0 0-9 0,0 0 1 0,0 0 0 16,0 0 2-16,0 0 2 0,0 0 0 0,0 0 1 16,0 0-1-16,0 0-3 0,0 0 5 0,0 0-9 0,0 0 3 15,0 0-1-15,0 0 2 0,0 0-8 0,0 0 2 16,0 0-1-16,0 0-1 0,0 0-3 15,0-3 0-15,0 3 0 0,4-5 5 0,-4 3-9 0,3 0-3 16,0 0 4-16,1-2-5 0,0 2 11 0,2 0-7 16,-2 2-7-16,3-2-2 0,3 0-1 15,-3 2-3-15,2 0-1 0,-1 2-1 0,2 2 1 0,0 4 3 16,1-2-1-16,-1 3-6 0,0 3 7 0,0 4 2 16,-2 0-1-16,-4-1 6 0,1 3-1 0,-4 1 1 15,-2 1 11-15,1 3 10 0,-6-4 2 0,0 0 18 16,-1 0 9-16,-1 1 3 0,-3-1 1 0,1-4 2 15,1-1-15-15,-1-3 6 0,2 0-4 0,-2 1-5 0,0-1-5 16,-1-2-9-16,1-1-4 0,0-3-10 16,3-1-5-16,-3-1-17 0,3-1-1 0,-1-1-20 15,-1 0-10-15,1-2 3 0,2 0-8 0,1-1-4 0,-1-1 1 16,2-1 0-16,0-1 3 0,-1-2 4 0,3-1 11 16,0-1-2-16,2 1 6 0,2-2 0 0,-1 3 4 15,0-1 3-15,5 0 1 0,-2 0-1 0,3 1 6 16,2 0-2-16,-1 3 9 0,1-2 2 0,3 1 6 15,1 4 4-15,1-1-1 0,0 3-2 0,0-1-1 16,3 2 0-16,0 1 1 0,-3 3 2 0,0 0-5 16,7 3 2-16,-8-2 3 0,1 1 1 0,2 3 0 15,-4-3-2-15,1 0-4 0,-3 0-4 0,1 0 11 16,-1 1-9-16,-3-3 1 0,0 0-5 0,0-1-5 16,0-1 2-16,-1 0-4 0,-2-2-12 0,0 2-12 15,0-1-19-15,-1-1-25 0,0-2-33 0,0 2-34 0,-2 0-44 16,-1-2-59-16,0 0-53 0,0 0-186 0,3-4-529 15,-3 4 234-15</inkml:trace>
  <inkml:trace contextRef="#ctx0" brushRef="#br0" timeOffset="-137926.21">19989 11570 14 0,'-2'-3'129'0,"2"3"-1"0,0 0-8 16,0-4 1-16,0 4-12 0,0 0-3 0,0-4-3 0,0 4 2 16,0 0-3-16,0 0-6 0,0 0-4 15,0 0 0-15,0 0-3 0,0-3 0 0,0 3-8 16,0 0-4-16,-2-3-6 0,2 3-6 0,0 0 0 0,4-2-10 15,-4 2 0-15,3-2-6 0,-3 0 0 0,0 2 1 16,4-2-2-16,-4 2 2 0,3-4-9 16,0 3-1-16,-3 1-3 0,0-4 0 0,4 4-1 0,-4 0-5 15,3-5-1-15,0 4-1 0,-3 1-3 0,3-2 0 16,-3 2-1-16,5-1 0 0,-5 1 3 0,5-4 0 16,-3 4-1-16,-2 0-2 0,7 0-4 0,-2 1 0 15,-1 1-2-15,-4-2 0 0,8-2-1 0,-5 5-2 16,1-1 1-16,-1-1-2 0,-3-1 3 0,4 2 5 15,-1 0 3-15,-1 0 5 0,-1 0 5 0,-1-2 4 16,3 6 3-16,-3 0-9 0,-2-2 1 0,1 1 5 0,-2 1-1 16,0 0 4-16,-1 1-4 0,1 0 0 0,-1 0 2 15,0-1-1-15,-2 1-4 0,1-2-2 16,0 2 1-16,3-4 2 0,-3 2-3 0,1-1-3 0,1 1-2 16,-1-2-5-16,1 0 3 0,-1 2-4 0,1-3-5 15,2-1-1-15,-2 0 3 0,0 2-1 0,3-3 9 16,-3 2-16-16,3-2 1 0,-4 2-5 0,4-2 7 15,0 0-7-15,0 0 1 0,0 0-8 0,0 0 5 16,0 0 1-16,0 0 1 0,0 0-1 0,7-7 1 16,-4 5 3-16,1 1-9 0,-1 0-1 0,4-1-4 15,0 1 0-15,0 0 1 0,2 2 0 0,-1 2 0 16,1-1 3-16,0-1-4 0,1 2 1 0,-3 0-2 0,2 0 5 16,-4 2 3-16,2-1-8 0,-1 1 13 0,-2-1 0 15,-1 0 3-15,1 3 12 0,-4-1 16 16,0 1 15-16,0 1 13 0,-4 0 9 0,-2 0 7 0,1 0-3 15,-4-1 7-15,-2 1-10 0,0 2-8 0,-2-5-1 16,3-1-7-16,-1 2-5 0,1-4-12 0,-4 0-6 16,4-2-9-16,0 0-15 0,3-2-20 0,-3 0-15 15,3-3-10-15,0 0-21 0,2 0-15 0,-2-3-18 16,2 0-25-16,1 1-28 0,1-3-40 0,1-2-44 16,0 1-64-16,2 2-75 0,0 0-205 0,0 1-613 15,3 1 271-15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07:0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12545 3864 146 0,'0'0'258'0,"0"0"-16"0,-4-1-18 16,4 1-12-16,0 0-9 0,0 0-13 0,-6-1-11 15,6 1-7-15,0 0-12 0,0 0-10 0,0 0-12 16,0 0-10-16,-4 3-6 0,4 0-15 0,-1 0 0 16,-2 4-13-16,0 0-3 0,2 1-7 0,-2 1-11 0,0 4 3 15,0 1-6-15,2 4-3 0,-2 2 0 16,0 1-4-16,0-2 5 0,2 1-12 0,-2-1-1 0,3 3 2 15,-3-2-4-15,3 0 2 0,0-5-5 16,3 4-3-16,0-4-4 0,-2-1-15 0,5 0 6 0,-2-1-2 16,2-2-7-16,-2 0 0 0,2-1 1 0,-1-4-7 15,-2 2-2-15,4-3 0 0,0 0 0 0,0-1 0 16,-1-2-12-16,1 0 4 0,3-2-2 0,-2-2 3 16,2-1-5-16,-1-2-10 0,-1-1-6 0,3-5-6 15,-5-1-9-15,2-1-6 0,2-2-9 0,0-3-9 0,-3 1 0 16,-4 1-3-16,0-3-2 0,-2 0-5 0,-5-3-11 15,1 2 8-15,-4-1-7 0,2-1 2 16,-4 0 6-16,2 3 5 0,-3-1 4 0,5 7 6 0,-2 2 9 16,-2 1 11-16,-1 1 6 0,3 2 7 0,2 0 5 15,-1 3 5-15,0-1 1 0,2 1 3 0,0 1-3 16,2 1 0-16,-2 0 0 0,4 2 3 0,-3-4-11 16,-1 2-2-16,4 2-10 0,-1-2-16 0,1 2-21 15,0 0-37-15,-2-2-36 0,2 2-47 0,0 0-68 16,0 0-149-16,10 8-430 0,-4-4 191 0</inkml:trace>
  <inkml:trace contextRef="#ctx0" brushRef="#br0" timeOffset="265.56">12883 4200 214 0,'0'0'341'0,"-3"3"-24"0,3-3-30 0,-1 3-23 0,1-3-29 16,0 1-22-16,0-1-19 0,0 0-22 0,-3 5-14 16,3-1-11-16,2-1-28 0,-2-3-21 0,1 4-21 15,-2-1-33-15,2 1-33 0,-1-1-42 0,0 0-37 16,1 1-44-16,-2-1-40 0,4 0-47 0,0 0-190 15,-2-1-420-15,-1-2 186 0</inkml:trace>
  <inkml:trace contextRef="#ctx0" brushRef="#br0" timeOffset="720.14">13062 3902 235 0,'0'0'278'0,"0"0"-27"0,-7-1-25 16,7 1-20-16,-3-3-18 0,3 3-25 0,-1-2-10 15,1 2-14-15,0 0-16 0,6-6-13 0,-4 5-12 16,3-2-6-16,3 0-9 0,-2 3-6 0,1-2-10 15,1 1-5-15,2-1-9 0,0 3-2 0,-2-1-8 0,2 3-5 16,-3-2-3-16,0 3 1 0,0 1-8 0,0 1 2 16,-1-1-4-16,-2 3 0 0,-1 0-1 0,0 5 4 15,-3 0 3-15,-3 1 4 0,0 1 10 0,3 1 5 16,-7 1 3-16,0-3-1 0,0 4 8 0,0-6 1 16,0 2 0-16,1-3 1 0,-1 0 2 0,3 0-13 15,1-2 0-15,-1-1-9 0,1-2-9 0,0-2 12 16,2 1-12-16,1 0-10 0,-1-2 3 0,2 0-4 15,-1 0-3-15,3 0-4 0,0-1-1 0,1-1 1 16,0 1-3-16,0-1-2 0,3 0-2 0,-2 0-2 16,3-1 0-16,-4 2 0 0,6-2-1 0,-3 0-6 0,0 1-15 15,-1 0-19-15,-2 0-22 0,3 0-16 0,0 0-19 16,-3-1-31-16,-4 0-34 0,10 1-37 0,-5-2-41 16,0 2-274-16,-5-1-550 0,7-2 243 0</inkml:trace>
  <inkml:trace contextRef="#ctx0" brushRef="#br0" timeOffset="1045.77">13427 3829 135 0,'0'0'171'0,"0"0"-6"0,0 0-7 0,0 0-2 16,0 0-10-16,0 0-10 0,0 0-5 0,0 0-1 16,0 0-6-16,0 0-9 0,15 0-12 0,-15 0-9 0,10-1-9 15,-5 3-9-15,0-1-12 0,2-2-2 16,-7 1-8-16,10 0-20 0,-6 0-13 0,3 0-20 15,-1 0-22-15,0-1-16 0,-1 1-25 0,-5 0-18 0,10-1-15 16,-6 0-21-16,-1-1-32 0,0 1-119 16,-3 1-290-16,3-1 128 0</inkml:trace>
  <inkml:trace contextRef="#ctx0" brushRef="#br0" timeOffset="1331.61">13447 3855 63 0,'-6'4'149'0,"3"2"-4"0,-1-2-9 0,1 2-4 0,0 0-10 0,1-2-14 16,3 1-2-16,-1 1-9 0,0-1-5 16,1 1-5-16,2 0-11 0,3 1-9 0,-2-1-4 0,2 0-1 15,2 1-6-15,-1 1-7 0,3-1-4 0,-3-1-4 16,4 1-5-16,1 0 2 0,0 1-1 0,-5-1-7 16,2-2 2-16,-1 2 5 0,-1 3-1 0,0-5 2 15,-4 3 11-15,3-1 11 0,-3 1 12 0,-2-1 2 16,-1 1 2-16,0 0 0 0,-3 0 6 0,0 3-1 15,-4 1-4-15,2-2-2 0,-4 0-8 0,2-2-7 16,-3-2-8-16,3 1-5 0,-1-3-4 0,-2 1-16 16,4-1-16-16,-5-2-30 0,4-1-33 0,0 0-28 15,-3-2-38-15,3-1-21 0,0-2-38 0,0 0-54 0,1-4-135 16,1 1-396-16,1-2 176 0</inkml:trace>
  <inkml:trace contextRef="#ctx0" brushRef="#br0" timeOffset="1474.23">13459 3823 62 0,'3'-3'178'16,"4"-3"-19"-16,3 1-26 0,1-1-31 0,1-2-41 16,2 0-53-16,0 1-126 0,1 3-126 0,5-4 56 15</inkml:trace>
  <inkml:trace contextRef="#ctx0" brushRef="#br0" timeOffset="1992.86">13962 3858 160 0,'-4'2'220'0,"4"1"-18"0,0-3-12 0,0 3-12 15,0-3-6-15,4 7-8 0,-1-5-9 0,1 3-9 16,-1 0-9-16,4 0-9 0,-3 1-13 0,2 0-10 16,-2 1-8-16,2-1-5 0,1-1-10 0,-3-1-16 15,3 2-6-15,-4-2-7 0,1 0-5 0,-1-1-7 16,1 2-14-16,-1-2-11 0,-2 1-21 0,2-3-22 16,-1 2-22-16,-1-2-24 0,-1-1-30 0,0 0-21 0,0 0-30 15,0 0-29-15,0 0-140 0,0 0-350 16,0 0 156-16</inkml:trace>
  <inkml:trace contextRef="#ctx0" brushRef="#br0" timeOffset="2215.41">14023 3855 40 0,'0'0'213'0,"0"0"-12"16,-6-1-8-16,6 1-15 0,0 0-16 0,0 0-14 15,-8 4-11-15,5 0-8 0,0 0-7 0,-1 1-8 16,-2 4-4-16,-1 1-7 0,-3 0-5 0,3 1-10 0,0-2-9 15,0 3-7-15,2-2-4 0,0 1-7 0,-2 0-8 16,2-5-7-16,-1 1-12 0,3-3-18 0,2-1-21 16,-1 1-18-16,1-1-22 0,1 0-17 0,0-3-9 15,0 0-18-15,0 0-6 0,0 0-21 0,0 0-4 16,4-10-15-16,-2 5-1 0,-1 0-2 0,2 0-101 16,0 0-258-16,-3-1 114 0</inkml:trace>
  <inkml:trace contextRef="#ctx0" brushRef="#br0" timeOffset="2546.02">13943 3879 49 0,'0'-4'29'0,"2"0"16"0,-2 1-2 0,0 0 18 16,0 3 21-16,0-2 2 0,0 2 7 0,0 0 1 0,0 0 6 16,3 8 6-16,-1-3-2 0,0 2-3 0,-2-1 1 15,0-1-6-15,3 2-2 0,-3 1-9 0,0 0-4 16,0-1-4-16,3 2-10 0,-3 0-1 0,4-1-7 16,-1 0-2-16,-3-1-8 0,4-2-3 0,-4 2-4 15,3-2-7-15,-3 0-1 0,4-1-6 0,-4 0-5 16,3 2-5-16,-3-3-9 0,0 0-8 0,0-3-11 15,0 4-6-15,0-4-7 0,0 2-3 0,0-2-9 0,0 0-1 16,-3 3-4-16,-1-3 2 0,4 0 0 16,-7 0 6-16,7 0 3 0,-7-2-5 0,1 1 8 15,6 1-8-15,-7-1 21 0,3-2 3 0,1 0 10 0,-1 0 3 16,1 1 9-16,3 2 4 0,-1-5 4 0,1 5 9 16,-2-2 3-16,2 2 11 0,3-4 0 0,-1 1 4 15,0 0 15-15,1 0 4 0,4 1-1 0,0-2 7 16,0 1-3-16,3 1-6 0,0-1 0 0,0 0-11 15,4 0-5-15,-4-1-21 0,4 3-22 0,0-2-41 16,-1-3-35-16,-1 4-35 0,3-3-72 0,-3 1-141 16,-2 2-347-16,-1 0 154 0</inkml:trace>
  <inkml:trace contextRef="#ctx0" brushRef="#br0" timeOffset="3051.52">14293 3791 15 0,'0'-4'151'15,"0"4"-11"-15,3-8-19 0,1 5 1 0,-1 0-8 0,4 2-7 16,-3-2-7-16,2 0-2 0,1 3 2 0,0-1 1 16,2 2-1-16,-2 1 0 0,1 2-5 0,-1 2-5 15,4 3 10-15,-1-2 0 0,-3 5 1 0,0-1 3 16,-1 3-1-16,-2 0 5 0,0 5-2 0,-2 0 5 16,-4 0 2-16,2-1 4 0,-5 2 0 0,1-3 1 15,-1-2-3-15,-2 3-6 0,0-6-4 0,2 2-10 16,-2-2-7-16,-1-2-10 0,4-2-5 0,-4 2-8 15,2-2-8-15,1-2 0 0,-1 0-18 0,-1-2-3 16,1 0-12-16,-1 0-5 0,0-1-2 0,4-3-7 16,-1 2-9-16,4-2-9 0,-7-3-14 0,4-2 8 0,3 3 0 15,0-1-1-15,0-3 2 0,0 2-1 0,0 0 4 16,3-1 1-16,-3-1 2 0,4 1 1 0,2-1-3 16,-2 3 4-16,3-1 5 0,0 0-3 0,-1 0 4 15,0 1 1-15,2 2 2 0,0 0 0 0,-1 1-1 16,2 0 0-16,-1 0 0 0,1 0 2 0,1 2-5 15,-2 1-9-15,6 1-20 0,-5-1-22 0,-1 0-26 16,3 1-26-16,-1 1-30 0,-3-2-38 0,6 2-36 0,-5-1-50 16,1 2-190-16,-1-3-483 0,-1 1 213 0</inkml:trace>
  <inkml:trace contextRef="#ctx0" brushRef="#br0" timeOffset="3523.14">14968 3862 48 0,'0'0'240'0,"1"3"-22"0,-1-3-16 0,3 3-14 16,1-3-13-16,-4 0-12 0,6 0-19 0,0 0-14 0,-1 0-13 15,1 0-8-15,0 0-13 0,2 0-19 16,-1 0-27-16,2 0-26 0,-1 0-36 0,-1-2-35 15,0 2-36-15,-1-1-50 0,-1 1-152 0,-5 0-308 0,9 3 137 16</inkml:trace>
  <inkml:trace contextRef="#ctx0" brushRef="#br0" timeOffset="3685.21">15012 4018 211 0,'0'0'233'0,"-2"4"-27"0,2-4-21 0,0 0-12 16,4 0-23-16,-4 0-25 0,9-3-34 16,-2 2-38-16,1-1-40 0,2-1-43 0,4-2-46 15,0 2-147-15,-1-1-241 0,8-3 107 0</inkml:trace>
  <inkml:trace contextRef="#ctx0" brushRef="#br0" timeOffset="4091.45">15413 3787 30 0,'0'0'274'0,"-6"0"-9"0,6 0-25 16,-7 0-14-16,7 0-25 0,0 0-5 0,-7 3-11 16,3 0-9-16,1 2-12 0,0 0-6 0,1 2-7 0,0 1-10 15,-1 0-1-15,-1 3-12 0,1 2-7 0,-1 0-1 16,1-1-5-16,1 2 0 0,-1-1-7 0,1 2-19 15,1-2 8-15,-1 1-10 0,4-1-2 0,-4 0-10 16,2-1-9-16,2 1-2 0,-1-3-12 0,1-2 3 16,-1 1-12-16,2-3-1 0,0-1-1 0,-2 0-11 15,2-3 0-15,1 1-3 0,0 0-8 0,1-3-1 16,0 0-1-16,-1-2 0 0,1 0-8 0,0-4-6 16,2-1-8-16,-4 0-1 0,4-3-11 0,-3 1 0 15,-1 0-1-15,0-3-1 0,0 2-4 0,-2-2-1 16,-1 1 2-16,-1 2 0 0,-2-1 2 0,3 1 2 15,-3 3-2-15,-1-3 4 0,4 3 4 0,-3 0 1 0,-1 2-3 16,1-1-2-16,0 2-5 0,3 1-9 0,-4-1-14 16,1 1-16-16,3-2-29 0,-4 1-22 0,4 3-28 15,0 0-18-15,0 0-26 0,4-3-11 0,-4 3 6 16,7 0 5-16,-1-1 3 0,1 2-13 0,3-1-165 16,-6 1-389-16,6 1 172 0</inkml:trace>
  <inkml:trace contextRef="#ctx0" brushRef="#br0" timeOffset="4284.76">15599 3892 76 0,'4'2'199'0,"0"2"10"0,2 0 27 16,-2-1 12-16,-1 2 0 0,1-2-9 0,-1 3-6 0,0-3-11 15,0 3-4-15,1-1-10 0,-1 0-4 0,0 1-8 16,-1 1-21-16,1 0-12 0,0-1-22 0,-3-2-10 16,3 2-16-16,0 1-22 0,-2 0 4 0,1 0-14 15,-1-1-12-15,-1 2-23 0,0-4-16 0,0 1-18 16,0 1-26-16,-1-2-30 0,1-1-28 0,0-1-31 15,0 2-44-15,0-4-34 0,0 0-49 0,0 0-46 16,0 0-201-16,0 0-514 0,0 0 227 0</inkml:trace>
  <inkml:trace contextRef="#ctx0" brushRef="#br0" timeOffset="4739.22">15782 3785 164 0,'-7'1'266'0,"7"-1"-12"0,0 0-18 15,-3 1-19-15,3-1-13 0,-1 2-6 0,1-2-14 16,0 0-13-16,0 4-18 0,0-4-14 0,1 4-13 0,2-3-15 16,0 1-11-16,-3-2-11 0,4 2-12 15,2-1-10-15,-1-1-9 0,-2 1-7 0,4-1-13 16,-1 0-7-16,-2 0-9 0,-4 0-13 0,10 0 4 0,-6 0-4 15,-4 0-2-15,7 0-4 0,-7 0 2 0,0 0 4 16,4 2-2-16,-4-2-4 0,0 0 3 16,-1 3-4-16,1-3 3 0,-4 6-2 0,0 0-2 0,-1 1 1 15,1-1-3-15,0 1 0 0,0 0 2 0,-1 0 0 16,3 0-4-16,0-1 1 0,1-3-3 0,1 5 6 16,1-2-3-16,-1-1 1 0,3 1 1 0,1-2-2 15,0 3 2-15,2-1 2 0,-2-1 3 0,3 0 5 0,2 1 7 16,2 0 10-16,-4-1 0 0,0 2-1 15,-1 1 4-15,-2-2-2 0,0 0 5 0,0 3 6 0,-1-4 5 16,-3 3 7-16,0-2 4 0,-4 3-3 0,4-1 6 16,-3 2-5-16,-1-3 5 0,0 2-5 0,0-3 2 15,-1 0-1-15,1-1-7 0,0-1-5 0,1-2-10 16,0 0-12-16,3-2-21 0,-5 1-31 0,5-1-34 16,-7-5-33-16,4 1-37 0,0-3-38 0,3-2-52 15,-1-2-39-15,1-4-227 0,-2 1-531 0,2-1 236 0</inkml:trace>
  <inkml:trace contextRef="#ctx0" brushRef="#br0" timeOffset="4877.41">15798 3845 185 0,'0'0'210'0,"0"0"12"0,0 0-3 0,0 0-7 16,15 6-8-16,-6-5-14 0,0-1-12 0,4-2-16 16,1 0-14-16,6 1-12 0,2-5-16 0,-2 3-26 15,1-2-44-15,2 0-63 0,-4 0-72 0,-3-1-77 16,-5 2-183-16,-1-1-374 0,-3 1 165 0</inkml:trace>
  <inkml:trace contextRef="#ctx0" brushRef="#br0" timeOffset="5443.85">16191 3814 66 0,'-9'0'274'0,"9"0"-2"15,-7 3-8-15,3-1 0 0,-2 0-14 0,3 0-10 16,-4 3-6-16,2-1-15 0,-1 0-3 0,-1 2-9 15,1 3-8-15,1-2 0 0,-2 3-10 0,1 1 1 16,2-2-1-16,-2-1-10 0,5 3-5 0,-1-2-10 0,1 1-19 16,1 2 1-16,-3-3-12 0,6 0-12 0,-2 0-13 15,2-1-8-15,0 0-10 0,0-1-7 0,1 0-19 16,2-1 3-16,-1-2-20 0,2 0 5 0,-1-2-5 16,2-1-8-16,2-1-11 0,0-1 2 0,3-3-19 15,-5-2 4-15,4-1-20 0,-3-3 0 0,1 2-17 16,0-4-20-16,-3 1-24 0,0-2-6 0,0-1-19 15,0 0-8-15,-4 0-8 0,1-5-17 0,-2 6-1 16,-2 2-13-16,-2 1 0 0,1 2 2 0,-5 0-3 16,2 3-5-16,-3 2-8 0,0 2-19 0,-3 1-20 15,0 1-27-15,0 3-51 0,-1 4-215 0,0 1-524 0,1 1 232 16</inkml:trace>
  <inkml:trace contextRef="#ctx0" brushRef="#br0" timeOffset="7447.36">16653 3750 222 0,'0'0'238'0,"0"0"-7"0,0 0-10 16,0 0-4-16,-2 2-5 0,2-2-2 0,-3 2-12 15,3-2-12-15,-4 3-8 0,1 1-11 0,-1 0-10 16,-2 1-10-16,1-1-14 0,-4 2-7 0,2 0-9 15,-1-1-3-15,-1-1-7 0,1 1-7 0,-2 1-4 0,0 1-17 16,3-4-6-16,2 2 1 0,0-3-13 0,1 1-9 16,1 0-6-16,-1-1-4 0,1 2-3 0,3 1-2 15,0-2-6-15,0 1-1 0,2 1-1 0,0-1-9 16,1 3 5-16,4-2-7 0,0 2 0 0,0-1-1 16,6 0 3-16,-2 0-3 0,2 1 2 0,1-1-6 15,-3 1-14-15,2 0 12 0,1-3 1 0,0 2-1 16,-1-1-3-16,-5-1-7 0,1-2 9 0,-1 2-2 15,-1-2-4-15,-4 1-7 0,1-2-9 0,-1 1-3 16,1-1-6-16,-1 1-4 0,-3-2-14 0,3 1-10 16,-3-1-21-16,0 0-26 0,0 7-33 0,-3-6-37 15,3-1-34-15,-7 2-41 0,4-2-56 0,3 0-176 0,-7-3-513 16,2 3 226-16</inkml:trace>
  <inkml:trace contextRef="#ctx0" brushRef="#br0" timeOffset="7765.18">16953 3699 143 0,'0'0'181'0,"0"0"-3"0,0 0-5 16,0 0-1-16,5 4-2 0,-3-2 0 0,0 3-5 15,-2 0-7-15,0 1-12 0,0 4 3 0,3 3-5 16,-1 0-4-16,-1 3-10 0,-1 2-4 0,1 1-6 16,-2 3-5-16,1 1-4 0,0-3-9 0,0-2-10 0,0 1-13 15,0 2-5-15,0-7-10 0,1 6-29 16,-1-6-33-16,0 1-47 0,-1 0-57 0,1 0-82 15,0-1-284-15,-1-2-507 0,-2-1 224 0</inkml:trace>
  <inkml:trace contextRef="#ctx0" brushRef="#br0" timeOffset="8835.64">16265 4494 155 0,'0'-3'243'0,"0"3"-10"0,0 0-3 0,-3-2-6 15,3 2 1-15,0 0-12 0,-7-1-5 0,7 1-8 0,0 0-8 16,-11 3-20-16,8-1-9 0,-4 1-8 0,0 2-8 15,0 0-9-15,0 5-6 0,0 1 2 16,-3 0-11-16,5 1-9 0,-3-1-7 0,4 3-2 0,-1 5-7 16,2-5 0-16,0 2-11 0,2 2-2 0,1-4-6 15,0 0-7-15,2 0-7 0,3 1-2 0,0-5-9 16,2 2-5-16,0-2-6 0,3 0-5 0,0-3 1 16,1 0-5-16,-1-3-3 0,4-2-7 0,0-4-7 15,-1-1-2-15,1-2-7 0,2-3-13 0,2-2-5 16,-1-5-15-16,-2 2-8 0,-2-5-1 0,0 3-6 15,-5 2 6-15,-4 0-2 0,-4 0-6 0,0-1 3 0,0-1 0 16,-7-3-3-16,0 3-2 0,-4 1-6 0,-2-2 1 16,1 8 3-16,0 1-11 0,1 0-3 0,-2 2-14 15,5 2-11-15,-2 3-15 0,5 1-35 0,-1 2-45 16,3 1-44-16,-1 3-72 0,4 1-177 0,1 1-511 16,2 0 227-16</inkml:trace>
  <inkml:trace contextRef="#ctx0" brushRef="#br0" timeOffset="9963.86">17650 3722 111 0,'0'0'187'0,"0"0"-4"0,1-5-11 0,-1 5-6 16,2-2-2-16,-2 2-8 0,2-1 3 0,-2 1-10 16,6-3-6-16,-6 3-4 0,6 1-2 0,-1 1-5 15,-2-1-10-15,3 1-4 0,-1 0-10 0,-2 1 1 0,4 3-8 16,0-3-5-16,-4 0-8 0,4 3-11 0,-3-3-9 16,-1 3-3-16,4 1-4 0,-4-2-11 0,1 0-7 15,-1-2-11-15,1 2-18 0,-1-3-18 0,1 1-16 16,-1 0-15-16,0-2-15 0,-2 3-12 0,2-2-18 15,0 0-8-15,-3-2-12 0,1 0-12 0,-1 0 5 16,0 0-14-16,5-4 6 0,-5 4-9 0,0-7 7 16,0 3-4-16,-2-2 5 0,2 1 10 0,-1-3 6 15,-1 0 7-15,1-1 13 0,-2 1 4 0,2 2 15 16,-2-2 8-16,2 4 23 0,-1-5 7 0,1 6 15 16,-1-1 14-16,2 3 25 0,-1-2 1 0,1 3 13 0,-3-4 17 15,3 4 7-15,0 0 12 0,0 0 13 0,0 0 2 16,-7 7 8-16,6-1 6 0,-2-1-1 0,0 2 3 15,0 3-6-15,-1-3-1 0,1 2-3 0,-4-1-8 16,4 0-12-16,-1 2-6 0,1-1-9 0,-1 1-3 16,-2-3-10-16,4 0-8 0,0-3-18 0,-1 1-26 15,1-1-30-15,0 0-30 0,1-2-31 0,1-2-33 16,1 4-26-16,-1-4-13 0,0 0-29 0,7-7-166 16,-4 2-383-16,1-2 169 0</inkml:trace>
  <inkml:trace contextRef="#ctx0" brushRef="#br0" timeOffset="10130.11">17746 3711 23 0,'2'-7'142'15,"0"1"5"-15,-2 1 10 0,1 0 1 0,-2 1 6 0,-1 2 2 16,1-1-2-16,1 3-7 0,-3-4-11 0,3 4-8 16,-3 0-12-16,3 0-10 0,-4 4-14 0,3 1-9 15,-5 2-6-15,6 1-8 0,-3 0-13 0,-1 0-8 16,4 0-11-16,-3 1-10 0,3 1-19 0,0-1-11 16,3 0-27-16,-3-1-21 0,0 0-14 0,0-1-20 15,0-1-18-15,3-2-17 0,-3-1-8 0,0 1-14 16,-3 0-12-16,3-2-125 0,0-2-290 0,0 4 128 0</inkml:trace>
  <inkml:trace contextRef="#ctx0" brushRef="#br0" timeOffset="10278.73">17655 3799 15 0,'-4'-2'114'0,"4"2"-5"0,-1-3-12 0,1 3-13 0,0-4 2 16,0 4-22-16,4-3 4 0,-1-1-7 0,0 2-12 15,2 0 1-15,2-1 0 0,3-1-8 0,-3 0-9 16,7 2 4-16,0-3-9 0,-1 0-13 0,3 1-7 15,-2-2-31-15,1 2-18 0,5 0-29 0,-5-1-76 16,-2 3-159-16,1-1 71 0</inkml:trace>
  <inkml:trace contextRef="#ctx0" brushRef="#br0" timeOffset="10665.99">17965 3695 152 0,'0'0'267'0,"0"0"-14"15,0 0-20-15,0 0-19 0,0 0-19 0,0 0-15 0,0 0-18 16,0 0-15-16,0 0-10 0,0 0-7 0,0 0-10 16,0 0-9-16,5 3-13 0,-5-3-8 0,8 1-8 15,-4 1-6-15,2 0-9 0,1 0-4 0,-3 1-6 16,3 3-2-16,0-2-1 0,0 4-5 0,-4-2 0 16,1 2 3-16,-1 1 4 0,1 3 4 0,-4 0-3 0,0 2 8 15,0-3-2-15,-4 1 3 0,1 2-7 16,-2 0 6-16,0-1-1 0,-2 1-4 0,0-1-10 0,0 1 1 15,0-3-5-15,0 3-8 0,0-2-3 0,0-2-7 16,1 0 2-16,-1 1-4 0,3-4-8 0,1-1 2 16,2 0-4-16,0-3-5 0,-1 4 6 0,2-2-4 15,0-1 2-15,2-1-5 0,0 0 2 0,1 1 5 16,0 0 0-16,1-1-3 0,-1 0 4 0,3 1-13 16,2-4 16-16,-1 2-5 0,3 0-3 0,1 0-4 15,-1-1 4-15,1-1-6 0,2 0 7 0,1-1-1 16,0-1-2-16,-4 1-27 0,0 0-12 0,0-1-26 0,-2-1-22 15,1 2-25-15,-4-1-32 0,1 2-34 16,-2 0-33-16,-4 0-36 0,6-2-46 0,-5 0-225 0,1 0-548 16,-2 2 242-16</inkml:trace>
  <inkml:trace contextRef="#ctx0" brushRef="#br0" timeOffset="11318.49">18496 3833 177 0,'0'0'250'0,"-4"2"-19"15,4-2-20-15,0 0-19 0,0 3-9 0,0-3-17 16,0 0-14-16,4 3-5 0,-4-3-10 0,7 1-12 15,-2 1-4-15,0-1-6 0,2-1-17 0,0 0-10 16,0 2-15-16,2-3-19 0,-1 1-23 0,-2 0-29 0,2 0-40 16,-3 0-29-16,0-1-46 0,1 1-26 0,-2-1-53 15,-4 1-142-15,7 2-363 0,-4 0 161 0</inkml:trace>
  <inkml:trace contextRef="#ctx0" brushRef="#br0" timeOffset="11494.48">18534 3957 153 0,'0'1'294'0,"0"-1"-16"0,0 0-18 0,0 0-21 15,0 0-17-15,3 3-24 0,-3-3-18 0,7-1-15 0,-7 1-16 16,10-2-15-16,-1 3-14 0,-1-2-23 0,0-1-24 16,2 1-34-16,3-1-27 0,1-1-43 15,0 0-48-15,0 0-48 0,0-1-51 0,0-2-189 0,0 2-397 16,3-4 176-16</inkml:trace>
  <inkml:trace contextRef="#ctx0" brushRef="#br0" timeOffset="11737.05">18919 3702 87 0,'0'0'275'0,"0"0"-4"16,0 0-14-16,0 0-7 0,-6 5-12 0,5-1-11 15,1 0-8-15,0 1-11 0,0 3-6 0,0 1-14 16,0 2-3-16,0 1-8 0,0 1-13 0,-2 1-12 16,2-1-13-16,2 1-6 0,-2-2-10 0,1 3-9 15,-1-2-18-15,0-1-10 0,-1-2-14 0,2 2-22 16,-1-4-23-16,0 0-24 0,0 1-24 0,0-2-41 16,0-1-45-16,0-2-46 0,2 0-55 0,-1-1-62 15,0 0-251-15,2-2-563 0,-3-1 249 0</inkml:trace>
  <inkml:trace contextRef="#ctx0" brushRef="#br0" timeOffset="11927.2">19137 3859 269 0,'0'0'296'0,"-5"6"-12"0,3-3-12 0,2 0-14 15,0 1-21-15,-1-1-17 0,-1 2-13 0,1 2-20 16,-2-1-14-16,2-2-14 0,-1 3-23 0,2-2-10 15,0-1-25-15,0 1-27 0,-3 0-38 0,5-1-33 16,-4 1-35-16,4 0-35 0,-1-3-48 0,-1 0-50 16,0-2-18-16,6 2-230 0,-2-1-448 0,-4-1 199 15</inkml:trace>
  <inkml:trace contextRef="#ctx0" brushRef="#br0" timeOffset="12279.63">19372 3785 149 0,'0'-2'284'0,"0"2"-7"0,-4-3-2 16,4 3-5-16,0 0-12 0,-7 0-13 0,7 0-15 16,-4 5-14-16,1-1-12 0,-1-2-11 0,-2 4 2 15,2 1-1-15,-2 0-3 0,2 5-5 0,1-3-1 16,-1 3-5-16,1 1-7 0,0-2-4 0,2 3-11 16,1 0-6-16,0-6-13 0,0 3-9 0,4-4-18 0,-1 3-9 15,1-2-10-15,3 2-10 0,3-1-11 0,-3-3-10 16,3-3-9-16,1 1-10 0,-1-3-6 15,4-1-9-15,0-3-19 0,1 0 11 0,-3-4-13 0,2 0-15 16,0-2-18-16,-4-1-10 0,-1 1-4 0,1-1 6 16,-5-2 2-16,2 1-1 0,-4-1 9 0,1 0-10 15,-4-1 9-15,0 0-10 0,0-1 1 0,-4 1 9 16,1 2-17-16,0 2 18 0,-4-1-5 0,0 3 5 0,0 1-3 16,-3 0-9-16,1 3 7 0,0 1-6 0,-1 1 5 15,0 1-12-15,1 1-5 0,0 1-15 16,2 1-11-16,0 0-13 0,-1 1-24 0,2 0-24 0,-1 2-35 15,1-2-45-15,3 0-44 0,-1 0-50 0,1 0-227 16,2 0-581-16,-2-1 257 0</inkml:trace>
  <inkml:trace contextRef="#ctx0" brushRef="#br0" timeOffset="14156.55">19182 4345 37 0,'3'-5'125'0,"-3"0"11"0,0 3 1 0,0-2 1 15,0 4 5-15,4-4 1 0,-4 2 11 0,0 2 6 16,0 0 6-16,0 0 4 0,0 0 5 0,0 0 5 16,0 0 2-16,0 0 1 0,0 0-15 0,-1 14 1 15,2-2-5-15,-1 4-20 0,-1 2-2 0,1 2-15 16,-3-2-16-16,3 1-12 0,0 0-7 0,-3-4-31 0,3 3-33 15,0 1-60-15,0-1-66 0,0 1-100 0,0-6-342 16,3 1-583-16,-3 1 259 0</inkml:trace>
  <inkml:trace contextRef="#ctx0" brushRef="#br0" timeOffset="16479.1">14881 5419 86 0,'0'0'243'0,"0"-3"-18"16,0 3-18-16,1-5-12 0,3 2-8 0,-1-1-7 0,0 2-8 16,1-1-3-16,2 0-13 0,1-1-7 0,1 2-9 15,-1 0-19-15,5 2-2 0,-3 0-8 0,4 0-9 16,0 1-10-16,-2 0-7 0,-3 2-5 0,4-1-6 16,-2 2-7-16,-2-1-6 0,1 1-3 0,-2 1-13 15,-2 0-1-15,-1-2-4 0,1 5 4 0,-3-2-4 16,0 0 1-16,-2 1 0 0,-3 1 0 0,0-2 1 15,0 0-2-15,-4 2-1 0,0-2-2 0,-3 2 2 16,1-1-4-16,-3-1 3 0,1 1-3 0,1-1-2 0,3-2-2 16,0-1-1-16,0 1-4 0,4-3-3 15,-1 1-4-15,1-1-6 0,3-1-8 0,-3 2 4 0,3-2-4 16,0 0 3-16,0 0-2 0,9 1-4 0,-9-1 0 16,11 1 1-16,0-1 2 0,-2 1-6 0,1-1 3 15,0 4 2-15,-2-3 0 0,3 2-2 0,-2 0 1 16,-1 2 4-16,-1 0-7 0,-1 2 6 0,-1 1 0 15,-2-1-1-15,0 2-5 0,-3 1 6 0,-1 3 7 16,-4 0-1-16,0 0 3 0,-4 0 6 0,-3 2 4 16,-2 0-7-16,-2-1 3 0,3-4-3 0,1-1-1 0,-2-1 2 15,-2-4-5-15,2 0-13 0,1 0-12 0,1-4-16 16,1-1-28-16,-1-3-25 0,2-1-57 0,-1-4-40 16,3-1-60-16,-1-4-44 0,2 3-249 0,3-3-572 15,1-5 254-15</inkml:trace>
  <inkml:trace contextRef="#ctx0" brushRef="#br0" timeOffset="16777.68">15234 5323 50 0,'0'0'309'15,"0"0"-20"-15,0 0-22 0,0 0-27 0,0 0-17 16,-1 8-10-16,1-6-11 0,1 2-13 0,1 0-13 16,-2 3-9-16,0 2-6 0,2-1-4 0,-2 4-7 15,3 0-12-15,-3 1-9 0,2 1-3 0,-1 0-12 16,0 6 7-16,2-1-12 0,-1-4-8 0,-1-1-4 0,3 5-5 16,-1-5-2-16,-1-2-22 0,0 4-3 0,1-2-12 15,-3-2 1-15,0-1-12 0,0-3-19 0,3 1-26 16,-2-3-22-16,-1 2-32 0,0-3-38 0,3 1-38 15,-3-2-47-15,0-2-52 0,3 2-33 0,0 0-273 16,-2-2-583-16,-1-2 259 0</inkml:trace>
  <inkml:trace contextRef="#ctx0" brushRef="#br0" timeOffset="16963.4">15467 5595 129 0,'0'0'290'16,"-2"4"-11"-16,2-4-20 0,-3 4-23 0,2-1-21 0,-2-1-24 16,3 0-21-16,0-2-19 0,-3 5-30 0,3-3-28 15,0-2-38-15,0 3-40 0,0-3-48 0,0 3-47 16,0-3-42-16,0 0-62 0,2 4-114 0,-2-4-323 16,0 0 144-16</inkml:trace>
  <inkml:trace contextRef="#ctx0" brushRef="#br0" timeOffset="17392.22">15586 5406 161 0,'0'-4'216'0,"3"1"-14"0,-3-2-10 16,4 1-15-16,2-1-13 0,-2 1-11 0,3 0-13 15,2 1-11-15,-1 0-8 0,-1-1-9 0,2 4-7 16,0-2-15-16,1 2-9 0,-1 0-8 0,-1 3-7 15,2 1-8-15,-3 1-4 0,2 2-3 0,-1 1-4 0,-1 3-3 16,0 2-3-16,-3 0-7 0,-1-2 0 0,-1 4-3 16,-2 3 2-16,-2-5 7 0,-1 2 5 15,-1-2 10-15,1 1 5 0,-4 0 6 0,0-1-1 0,0-2-1 16,-1-1 2-16,2-1-5 0,-2-1-2 0,2-1-9 16,-1 0-5-16,0-3-10 0,0 0-4 0,0-2-14 15,1 0-7-15,-1-1-12 0,3 0-7 0,-2-1-10 16,6 0-9-16,-7-4-7 0,6 0 2 0,-2 0-2 15,3-1 2-15,0 0 4 0,0-2 3 0,4 0-1 16,-1-1 3-16,1 3 6 0,1-1 13 0,0 0 12 16,2 1 9-16,-1 2 7 0,-2-1 1 0,2 3 6 15,-1-1 7-15,2 2 3 0,-1 2 4 0,-2 1-1 16,5 0 2-16,-1 0-4 0,-1 1-2 0,0 2-3 0,0 0-5 16,0 1-3-16,0-1-16 0,0-2-9 0,-1 0-10 15,1 1-22-15,-3-1-17 0,3 0-20 0,-4-1-29 16,4-2-42-16,-4 0-32 0,1 0-43 0,-4-1-56 15,6-2-154-15,-3-1-455 0,-2 0 202 0</inkml:trace>
  <inkml:trace contextRef="#ctx0" brushRef="#br0" timeOffset="17605.12">15931 5323 97 0,'0'0'257'0,"0"0"-20"16,0 0-26-16,-7 4-16 0,7-4-19 0,0 0-20 15,7 6-16-15,-4-5-10 0,0 0-18 0,4 1-24 16,-1-2-28-16,-1 0-30 0,1 1-41 0,0-1-30 0,2 1-39 16,-2-2-39-16,2 2-41 0,-4 0-87 15,3-1-267-15,-4 0 119 0</inkml:trace>
  <inkml:trace contextRef="#ctx0" brushRef="#br0" timeOffset="17890.3">15937 5405 170 0,'0'4'170'0,"0"1"-17"0,0 0-6 16,4 0-11-16,-1 0-12 0,0-1-19 0,1 2-4 15,0-1-12-15,1 2-8 0,0-1 0 0,1 0-6 0,-1 0-9 16,1 2-2-16,1 0 0 0,-1 0-3 0,-1-1 1 16,0 4 1-16,-3-4 5 0,3 4 8 0,-3-2 14 15,-2-2 3-15,-1 2 6 0,0-1 0 0,-4 2 2 16,3-5-2-16,-3 3-9 0,0-3-9 0,2 0-1 16,-3 0-14-16,2-2-1 0,0 0-10 0,-2-1-14 15,2 0-21-15,-2-2-31 0,6 0-37 0,-11-2-35 16,4-1-37-16,3-1-30 0,-2-2-36 0,2 0-56 15,-2-1-125-15,-1-3-395 0,3 0 175 0</inkml:trace>
  <inkml:trace contextRef="#ctx0" brushRef="#br0" timeOffset="18043.48">15967 5337 37 0,'0'0'222'0,"4"-4"-1"16,0 2-8-16,0 2-17 0,0-1-19 0,2 0-16 15,0 1-18-15,2-2-13 0,-1 2-36 0,2 2-43 16,-1-2-53-16,2 0-55 0,4 0-83 0,-3 2-101 16,3-2-262-16,-1 2 116 0</inkml:trace>
  <inkml:trace contextRef="#ctx0" brushRef="#br0" timeOffset="18440.14">16524 5367 92 0,'-7'-2'271'0,"3"2"-9"0,4 0-18 0,-7 0-17 15,7 0-17-15,-3-1-15 0,3 1-13 0,0 0-4 16,0 0-15-16,0 0-15 0,0 0-13 0,0 0-15 15,14 0-10-15,-8 1-10 0,2-1-12 0,-2 0-19 16,1 2-27-16,4-2-28 0,-4 0-32 0,3 0-33 16,-3 0-39-16,0 1-39 0,-1 0-34 0,-2 0-35 15,-1 0-170-15,1 2-396 0,-1-2 175 0</inkml:trace>
  <inkml:trace contextRef="#ctx0" brushRef="#br0" timeOffset="18582.3">16509 5467 129 0,'-3'2'259'0,"0"0"-13"0,-1-1-14 0,4-1-18 16,-1 4-14-16,1-4-15 0,1 2-12 0,-1-2-9 16,4 4-21-16,0-3-16 0,1 0-17 0,3-1-16 15,3 1-36-15,1 0-45 0,-2 0-58 0,5 0-66 0,-5-1-72 16,0-1-152-16,-2 2-363 0,1-1 161 16</inkml:trace>
  <inkml:trace contextRef="#ctx0" brushRef="#br0" timeOffset="19398.43">17051 5303 67 0,'0'0'101'0,"0"0"2"0,0 0 9 0,0 0 3 16,4 0 6-16,-4 0 1 0,0 0 10 0,0 0 0 16,3 0 5-16,-3 0-2 0,0 0 1 0,0 0-2 15,0 0-3-15,0 0 1 0,3 2-1 0,-3-2-4 16,1 3-8-16,-1-3-4 0,3 4 3 0,-3 1-14 15,3-1-1-15,-3 2-4 0,0 1-7 0,3 2-1 16,-2 2-4-16,2 2-3 0,-3 0-2 0,3 0-7 0,-2 6 6 16,1-4-7-16,-1 0-4 0,3 3-2 0,-2-4-3 15,-1 2-4-15,3-3-6 0,-4 1-6 0,2-1-7 16,-2 0 1-16,1 0-3 0,-1-1-3 0,0-4 4 16,-1-1-21-16,2 0 6 0,-1-1-7 0,0-2-13 15,0-1-20-15,0 2-26 0,0-3-39 0,0 1-31 16,0 0-41-16,0-3-49 0,0 0-46 0,7-6-55 15,-4 2-182-15,1-1-522 0,2-2 232 0</inkml:trace>
  <inkml:trace contextRef="#ctx0" brushRef="#br0" timeOffset="19647.3">17361 5333 181 0,'0'0'262'0,"0"0"-13"0,0 0-8 0,0 0-8 16,0 0-11-16,0 0-6 0,0 0-10 0,0 7-12 16,0-1-6-16,0 0-12 0,0 1-9 0,-1 1-13 0,1 1-15 15,0 3-5-15,0 2-12 0,-2-2-17 16,1 1-14-16,-1-1-11 0,2 0-2 0,0 0-2 16,0 1-10-16,0-1-14 0,2 0-8 0,-2-4-9 0,0 2-16 15,1-2-33-15,-1-1-20 0,0 2-25 0,0-3-25 16,0 0-34-16,0-2-37 0,2 0-30 0,-1-2-33 15,3 2-41-15,-2-2-175 0,-2-2-471 0,0 0 209 16</inkml:trace>
  <inkml:trace contextRef="#ctx0" brushRef="#br0" timeOffset="19863.47">17541 5384 8 0,'0'0'267'0,"0"0"-5"15,0 0-10-15,3 7 7 0,-3-4-10 0,0 4-20 16,3-2-10-16,-2 3-14 0,-1 1-13 0,0-1-12 16,3 5-14-16,-3-1-15 0,3-1-15 0,-3-1-11 15,1-1-13-15,1 3-8 0,-1-4-25 0,2 1-11 16,0 0-31-16,-2-2-37 0,-1 1-28 0,0-2-33 16,3 1-36-16,0-3-33 0,-2 0-33 0,2-1-27 15,1 0-44-15,-1-1-166 0,1 0-433 0,-4-2 192 0</inkml:trace>
  <inkml:trace contextRef="#ctx0" brushRef="#br0" timeOffset="20089.64">17768 5375 126 0,'0'0'234'0,"0"0"-6"0,4 6-8 0,-2-2 6 16,-1 1-9-16,-1 2-7 0,0 0-13 0,2 2-11 15,-2 0-9-15,1 0-7 0,-1 2-11 0,1 0-13 16,-1-2-16-16,0 1-9 0,0-1-9 0,2 0-12 0,-2-1-14 16,1-1-19-16,-1-1-17 0,0 1-25 0,3-1-28 15,-2-2-31-15,-1 0-36 0,2-1-37 0,-1 0-41 16,2 0-38-16,1-1-49 0,-2-2-166 0,-2 0-435 16,11 0 193-16</inkml:trace>
  <inkml:trace contextRef="#ctx0" brushRef="#br0" timeOffset="20286.12">18023 5367 217 0,'4'-2'242'0,"-1"2"8"0,-3 0 1 0,0 0-4 16,4 5-6-16,-4-2-14 0,0 2-4 0,3 2-10 16,-3 2-11-16,0 0-15 0,3 1-15 0,-6 3-14 15,3-2-14-15,0-1-16 0,0 2-9 0,0-2-16 16,0-1-12-16,0 0-21 0,0-1-32 0,3 1-33 15,-2 0-44-15,-1-3-43 0,3 1-65 0,-3-3-65 16,3 0-92-16,0 0-154 0,-2-2-495 0,2-1 219 16</inkml:trace>
  <inkml:trace contextRef="#ctx0" brushRef="#br0" timeOffset="20466.58">18501 5551 59 0,'0'0'70'0,"2"2"-92"0,-2-2-24 16,0 0 12-16</inkml:trace>
  <inkml:trace contextRef="#ctx0" brushRef="#br0" timeOffset="21631.78">18337 5488 14 0,'0'0'210'0,"-7"0"-4"0,7 0-5 16,0 0-3-16,0 0-11 0,-4-1-11 0,4 1-8 15,0 0-9-15,0 0-16 0,0 0-12 0,0 0-6 16,0 0-13-16,0 0-17 0,-4-1-5 0,4 1-10 16,0 0-10-16,0 0-7 0,0 0-5 0,0 0-4 15,0-3-5-15,0 3-2 0,0 0 0 0,0 0 7 16,0 0 2-16,0 0 6 0,0 0 5 0,0 0 4 15,0 0-2-15,0 0 2 0,0 0-3 0,-6 6-12 16,3-4 1-16,2 1-4 0,-1 1-1 0,1-1 0 16,0-2 5-16,1-1-5 0,-3 4-2 0,3-4-8 0,-2 2-1 15,2-2 2-15,0 0-7 0,0 0-12 16,-2 3-3-16,2-3-7 0,0 0-12 0,0 0-12 0,0 0-8 16,0 3-16-16,0-3-20 0,0 0-22 0,0 0-33 15,0 0-29-15,2 2-24 0,-2-2-41 0,0 0-33 16,0 0-22-16,7 0-169 0,-7 0-460 0,7-1 204 15</inkml:trace>
  <inkml:trace contextRef="#ctx0" brushRef="#br0" timeOffset="22043.35">18665 5354 256 0,'0'0'279'16,"0"-3"-4"-16,0 3-7 0,0-3-13 0,0 3-17 15,-4-2-19-15,4 2-18 0,0 0-14 0,-3-2-9 16,3 2-14-16,0 0-21 0,0 0-13 0,-7 4-16 16,4 0-14-16,1 3 1 0,-3 1 6 0,3 0 2 15,-3 1-1-15,1 2 7 0,0 2 3 0,-2 0 9 16,2 2 4-16,1-3 0 0,-1 0 4 0,1 0-9 16,0-3-3-16,2 3-6 0,0-4-14 0,-1 1-5 0,2-1-11 15,0 0-6-15,2-4-11 0,-1 1-10 0,2 0-1 16,0-2-11-16,1-1-6 0,1 2-4 0,1-3-6 15,1 0-10-15,0-1-15 0,3-2-7 0,-2-2-20 16,2 2-17-16,-3-3-12 0,0 0-4 0,3-2-19 16,-3 0-5-16,2 2-11 0,-4-2 0 0,1 1 1 15,-2-2-4-15,-1 0-5 0,-3 0 0 0,0 0-8 16,0 0 7-16,0-2-10 0,-3 3 13 0,2-1-2 0,-2 1 0 16,0 1 3-16,-1-1 6 0,1 0 5 15,-1 0 0-15,-2 1 7 0,5 2-2 0,-2 1 0 16,0-1-11-16,3 0-1 0,-3 2-5 0,2-1-5 0,1-1-14 15,1 0 1-15,2 1-9 0,0 0 2 0,1-1-7 16,3-2-7-16,0 2-24 0,3 1-13 0,-1-2-140 16,1 2-337-16,1 1 149 0</inkml:trace>
  <inkml:trace contextRef="#ctx0" brushRef="#br0" timeOffset="22228.98">18929 5310 205 0,'3'1'215'0,"-1"2"12"0,1 0 21 16,-1 2 7-16,-1-1-8 0,0 1-2 0,-1 1-9 15,0 1-17-15,0 3-6 0,0-1 2 0,0 0-1 16,0 4-12-16,-1-1-14 0,1-2-20 0,0 0-8 16,0 2-15-16,0 1-12 0,0-2-14 0,-1 0-21 15,2-1-19-15,0-2-22 0,-1-1-36 0,2 1-29 16,-1-3-31-16,-1 1-45 0,0 2-45 0,0-3-55 16,-1 0-59-16,1-1-81 0,0 2-193 0,0-2-559 0,0-1 248 15</inkml:trace>
  <inkml:trace contextRef="#ctx0" brushRef="#br0" timeOffset="23012.65">19041 4974 21 0,'0'-4'198'16,"2"0"-9"-16,1 1-16 0,-2-2-12 0,3 0-14 0,3 2-10 15,0 0-12-15,-2-1-7 0,3 2-11 16,2 0-1-16,-2 1-4 0,1 1-3 0,-1 1 0 0,2 3-7 15,-3 1 2-15,4 2-9 0,-1 2-5 0,-3 1-6 16,0 0-6-16,-4 4-1 0,4-1-4 0,-7 0-7 16,0 0-3-16,0 1-1 0,0-1 0 0,-4 1 2 15,-2 0 1-15,2-3-1 0,-3-2-2 0,1-2 3 16,-1 0-4-16,0-2-6 0,-4 4-1 0,3-4-9 16,1 0 1-16,-2-1-13 0,4-1-4 0,-4-3-21 15,3 2-11-15,2-4-8 0,-1 1-18 0,0-2-4 16,1-1-7-16,1-3 3 0,0 1 1 0,2 0 2 15,1-1 6-15,3-2 3 0,-2 1 6 0,2 0 4 16,1 1 10-16,-1 0 4 0,4 0 6 0,-3 1 12 0,3 1 9 16,1 1 8-16,1 0 10 0,0 1 8 0,-1 0 5 15,2 3 11-15,1 0 3 0,-1 2 0 0,0 2-3 16,0-2-5-16,1 2-10 0,-1 0 0 0,-3 1-3 16,3-2-9-16,-3 1-4 0,3 1-11 0,-2 1-26 15,1-2-31-15,-1 2-26 0,1-4-35 0,-2 1-33 0,0 0-33 16,1-2-36-16,-1 1-52 0,-2-2-137 15,0-2-426-15,-5 2 189 0</inkml:trace>
  <inkml:trace contextRef="#ctx0" brushRef="#br0" timeOffset="23238.6">19372 4842 36 0,'-2'-3'320'15,"-1"3"-10"-15,3 0-13 0,-6-2-25 0,6 2-23 0,0 0-19 16,-3-2-24-16,3 2-18 0,0 0-21 16,0 0-15-16,0 0-15 0,0 0-10 0,0 0-13 15,0 0-17-15,17 3-3 0,-10-2-13 0,2-1-5 0,1 0-14 16,-1 1-15-16,4-2-19 0,-2-1-13 0,2 2-29 16,-2-2-30-16,-1 0-36 0,-1 0-55 0,-1-3-70 15,-1 4-267-15,-3 1-510 0,-1-2 226 0</inkml:trace>
  <inkml:trace contextRef="#ctx0" brushRef="#br0" timeOffset="23829.96">19665 4749 148 0,'0'0'236'0,"0"-3"-7"0,0 3-13 15,0 0-13-15,0-5-22 0,0 5-17 0,0-2-11 16,0 2-16-16,3-4-14 0,0 3-13 0,1 0-7 16,-4 1-12-16,7 1-7 0,0 0-7 0,-4 2-7 15,3 0-4-15,-1 3-7 0,1 1-8 0,1 0-4 16,-3 6-8-16,-1-4 1 0,3 4-1 0,-5 2-2 15,-1-1 0-15,2-1 2 0,-2-1 6 0,0 1-2 16,-3-2 7-16,1 2 9 0,-2-6 0 0,1 3 0 0,-1-3-3 16,0 1-3-16,-2-3 1 0,3 2 4 0,-4-1-11 15,3-3-1-15,-3 0-5 0,4-1-8 0,-4 0-3 16,3-1 0-16,4-1-11 0,-6-1-6 0,2-1-5 16,-1 0 2-16,3-1-1 0,-1 1-6 0,-1-2 2 15,4-2-5-15,0 2 9 0,1-2-4 0,2 0-1 16,0 1 1-16,-3 1 1 0,4-1 2 0,2 1 0 15,-2 1 7-15,-1 0 3 0,1 2 4 0,3-1 5 16,-4 2 10-16,8 0-1 0,-4 0 0 0,-1 2 2 0,1 0-5 16,0 1 1-16,2 1-11 0,-4 1-22 0,4-1-24 15,-1 0-43-15,-2 2-52 0,-1 1-68 0,1-5-76 16,-2 4-292-16,2 1-599 0,-5-3 266 0</inkml:trace>
  <inkml:trace contextRef="#ctx0" brushRef="#br0" timeOffset="24024.78">20044 4935 359 0,'0'0'404'0,"0"0"-32"0,0 0-9 0,0 0-32 15,0 0-34-15,0 0-21 0,0 0-31 0,0 0-40 16,0 0-57-16,0 0-46 0,0 0-73 0,0 0-86 15,0 0-95-15,0 0-129 0,0 0-160 0,0 0-476 16,0 0 210-16</inkml:trace>
  <inkml:trace contextRef="#ctx0" brushRef="#br0" timeOffset="40457.58">18336 5513 160 0,'0'0'155'0,"0"0"-17"0,0 0 2 0,0 0-11 15,0 0 1-15,0 0-6 0,0 0-5 0,0 0-9 16,0 0-4-16,0 0 3 0,0 0 1 0,0 0 2 16,0 0 4-16,0 0-4 0,0 0 3 0,-2 3-2 15,2-3 3-15,0 2 3 0,0-2-12 0,0 4 0 16,0-4-3-16,0 4 1 0,0-2-9 0,0 1-9 0,-2 2 0 15,0 0-9-15,-1-1-6 0,0 1-3 0,2 0-6 16,0-1 1-16,-1 0-1 0,-1 1-4 16,1 0-3-16,0-1-8 0,-1 4 11 0,-1-3-11 0,1 1-1 15,-1 1-2-15,1-2-4 0,-1-2 2 0,1 3 2 16,0-3-1-16,1 1 9 0,-3-1-15 0,3 1 14 16,-3 0-20-16,1 2 5 0,0-3-8 0,0 1 8 15,-2 0 0-15,2 0-7 0,-2 3 3 0,2-3-7 16,-2-2-5-16,1 4 0 0,-4-1-4 0,5-1 0 15,-2-2-8-15,-1 0 3 0,0 3-1 0,3-2 3 16,-3 0-6-16,4-1 10 0,-4 1-7 0,4 1-13 16,-4-3 9-16,0 2-12 0,3-2 16 0,-2 1-11 15,2-1 6-15,0 2 2 0,0-3-8 0,-2 0 10 0,3 1-6 16,-2 2-3-16,5-3 5 0,-7 1-16 0,7-1 16 16,-6 0-7-16,6 0-2 0,-6 0 4 0,6 0-4 15,-5-3 1-15,5 3 3 0,-6-1-2 0,6 1-5 16,-4-2-1-16,0 0 8 0,1 0-3 0,0-1 7 15,-1 1-9-15,-2 0 0 0,3-1 13 0,-1 0-18 0,1 0 9 16,-4-1 5-16,4 1 5 0,-1-2-12 16,-3 3 0-16,1-2 3 0,2-2-5 0,-3 1 3 0,2 1 2 15,-2-3-4-15,2 3 6 0,-2-2-9 0,3 2 1 16,-2 0 5-16,2-1-2 0,0 0 4 0,0 2-4 16,0-2-2-16,1 0 5 0,0 2-5 0,0-1 4 15,0 0-2-15,2 0 2 0,-1 2-3 0,1-1 6 16,-2-1-5-16,2 3 0 0,1 1 1 0,-2-5 0 15,2 3 9-15,0 2 5 0,-1-4-11 0,1 4 1 16,0-4-1-16,0 4-2 0,0 0-4 0,1-3 6 0,-1 3-6 16,2-1 4-16,-2 1 0 0,1-3-4 0,-1 3 3 15,3-2-1-15,-3 2 1 0,3-2-5 0,-3 2 20 16,1-3-15-16,-1 3 0 0,2-3-2 0,-2 3-1 16,0 0 10-16,1-4-8 0,-1 4-4 0,1-2 9 15,-1 2-10-15,0 0 5 0,3-2 6 0,-3 2-3 16,0 0-3-16,0-3 0 0,0 3 6 0,3-4 0 15,-3 4-2-15,0 0-4 0,0 0 4 0,0 0-1 16,0 0-2-16,0 0 1 0,0 0-2 0,0 0 2 16,0 0 2-16,0 0 0 0,0 0 6 0,0 0-7 0,0 0 2 15,0 0-2-15,0 0-2 0,0 0 4 0,0 0-7 16,0 0 6-16,0 0-6 0,0 0 0 16,0 0 6-16,0 0-3 0,0 0 9 0,0 0-3 0,0 0 0 15,0 0-11-15,0 0 8 0,0 0 9 0,0 0-8 16,0 0-7-16,0 0 1 0,0 0 9 0,0 0 5 15,0 0-8-15,0 0 5 0,0 0-3 0,0 0 2 16,0 0-6-16,0 0 4 0,0 10 3 0,0-10-3 0,0 3-5 16,0-3-2-16,-3 4 0 0,3-4 9 15,0 2-11-15,-1 2 10 0,1-4 6 0,-2 4-11 16,1-2 9-16,1-2 10 0,-1 5-14 0,-1-1-3 0,2-2 2 16,-3 0-3-16,2 1 7 0,1 2-5 0,0-2 3 15,-1-1-6-15,-1 3 7 0,1-2 1 0,-1-1-4 16,1 1 1-16,0 0 0 0,-1 0 1 0,1 0-2 15,-1 0 8-15,1 1-10 0,-2-1 1 0,2 0 0 16,-1-1 5-16,1 1-12 0,-2-1 6 0,3 0-2 16,-3 1 0-16,3-3-1 0,-1 5 3 0,-2-3 7 0,3-2-8 15,-1 4-1-15,-1-1 0 0,2-3 2 0,-1 4-3 16,1-4 0-16,-2 2 3 0,2-2-2 0,-2 2 3 16,0 0-2-16,2-2-1 0,-3 2 8 0,3-2-6 15,-4 1-6-15,4-1 7 0,-3 3-3 0,3-3-9 16,-4 2 19-16,1 0-9 0,3-2-7 0,-4 1 3 15,1 1-2-15,0-1 5 0,3-1-3 0,-4 3 4 16,1-3-5-16,-1 1 2 0,4-1 5 0,-10 0-1 0,7 2 0 16,3-2-4-16,-7 1 6 0,5 0-10 0,2-1-3 15,-5 2 12-15,1-1-10 0,1 0 11 0,-4 0-9 16,3 0 8-16,0-1-8 0,0 2 3 0,4-2 2 16,-10 0 5-16,7 2-6 0,3-2-8 0,-6 1 9 15,6-1 3-15,-7-1-6 0,7 1-1 0,-4 1 0 16,4-1 5-16,-4-3-1 0,4 3 6 0,-4 0-13 15,4 0 5-15,-5-2 1 0,5 2-1 0,-4-2-1 16,4 2 1-16,-4-3-6 0,4 3 15 0,-3-2-13 16,3 2 5-16,-3-1-2 0,3 1-2 0,-4-5 1 0,3 3 1 15,-1 0-2-15,-2-2 5 0,3 1-10 0,-1-1 10 16,-1 1-2-16,1 2 4 0,0-2-4 0,-2-2 2 16,1 1 2-16,0 0-7 0,-1-1 7 0,1 2-1 15,-1-1-3-15,4-2-2 0,-3 1 0 0,0-1 3 0,-1 1-8 16,1 0 3-16,-1 0-1 0,1 2 4 15,3-1 2-15,-4 1-12 0,4-1 11 0,-3 1-5 0,3-1 12 16,-3 1-8-16,2-1-1 0,0 0-6 0,-1 1 5 16,2 0-6-16,-3 0 4 0,3 3 1 0,0-6 1 15,-2 4 2-15,2 2-3 0,-2-3 8 0,2 3-7 16,0-4 1-16,0 4 1 0,0-6 0 0,0 4 7 16,-1 0-8-16,1 2 3 0,0-5 1 0,0 2-2 15,0 3 1-15,1-5-3 0,-1 5 1 0,0-2 5 16,0-2 0-16,0 4-4 0,2-3-1 0,-2 3 2 15,0-3-4-15,0 3-3 0,0 0 14 0,2-2-5 16,-2 2-4-16,0 0 0 0,0 0 2 0,0 0-2 0,0 0 6 16,3-3-10-16,-3 3 6 0,0 0 1 0,0 0-1 15,0 0-1-15,0 0-1 0,0 0 2 0,0 0-7 16,0 0 5-16,0 0 7 0,0 0-3 0,0 0-3 16,0 0 3-16,0 0-4 0,0 0 0 0,0 0 7 15,0 0-1-15,0 0 1 0,0 0-3 0,0 0-2 16,0 0-5-16,0 0 6 0,0 0 4 0,0 0-1 15,0 0-6-15,0 0 2 0,0 0 1 0,0 0 1 0,0 0-1 16,0 0 1-16,0 0-5 0,0 0-1 0,0 0 6 16,0 0-1-16,0 0-6 0,0 0 6 0,0 0 4 15,0 0-9-15,0 0 8 0,0 0-17 0,0 0 11 16,0 7 1-16,0-7 3 0,0 0-2 0,0 4-1 16,0-1 4-16,0-3-8 0,0 3 7 0,0-3 1 15,2 4 1-15,-4-1-6 0,2-3 7 0,0 4 4 16,0-4-11-16,0 3 6 0,0-3-7 0,0 3 8 15,0 1-15-15,0 0 10 0,0-1-3 0,0 1 5 16,-3 0-2-16,3 0-3 0,0 0 6 0,-2-1 6 0,0 1-4 16,2-1 0-16,0 0-10 0,-1-1 4 0,-1 1 3 15,2-3 3-15,0 5-8 0,0-1 17 0,-2-2-7 16,0 1-15-16,2-3 12 0,-1 5-4 0,-1-2 5 16,2-1 1-16,0 1-2 0,-1-1-1 0,1-2-4 15,-3 5 0-15,3-2-1 0,-3-1-1 0,3-2 7 16,0 6-1-16,-3-3 1 0,3-1-5 0,0-2 0 15,-1 3 2-15,1-3 0 0,-3 2 5 0,3-2-4 0,-1 2-3 16,1-2-2-16,-2 4 2 0,2-4 4 0,-1 3 1 16,1-3-5-16,-3 1 0 0,0 1 2 0,3-2-1 15,-4 4 3-15,1-2 4 0,3-2-11 0,-5 2 2 16,3 0 5-16,2-2-3 0,-7 2 1 0,3-2 1 16,1 4 2-16,0-2-4 0,-1 0-2 0,-1-1 2 15,0 0-1-15,5-1-1 0,-7 3 7 0,3-3-17 0,0 2 12 16,0-1-4-16,-1 0 3 0,5-1 0 15,-7 0-1-15,3 2 1 0,4-2-1 0,-10 0 5 0,7 0-8 16,3 0 10-16,-7 3-13 0,7-3 17 0,-9-3-21 16,7 1-1-16,-1 1 6 0,3 1 0 0,-7-1-3 15,4-1 16-15,1 0-8 0,2 2 2 0,-5-3-7 16,5 1-3-16,0 2 12 0,-5-4-7 0,3 2 0 16,2 2 1-16,0-4 9 0,-1 0-8 0,1 4-5 15,0-5-3-15,-1 3 5 0,-1-4 8 0,2 2-7 16,0 1 7-16,-3 1-11 0,3-2 4 0,0 0-8 0,0 0 13 15,-1 2 1-15,-1-3-6 0,1 2-1 0,0-1-3 16,-1-1-8-16,1 0 8 0,-1 2 0 0,1-1-7 16,0 0 0-16,-2 0 6 0,1 1-2 0,1-1-5 15,-2 0 4-15,2 0-1 0,-1 1 3 0,1 1 0 16,0-2 2-16,1 4 2 0,-2-4-3 0,1 2 7 16,1 2-1-16,-2-5-6 0,-1 3 2 0,2-1 2 15,1 3 3-15,-1-5 1 0,1 5-1 0,-2-2 3 0,2 2-5 16,0-3 4-16,0 3-1 0,0 0 9 15,-1-4-9-15,1 4 13 0,0 0-15 0,0 0 0 16,0 0 4-16,0 0-6 0,0 0 1 0,0 0 8 0,-2-4-9 16,2 4 10-16,0 0-9 0,0 0 3 0,0 0 5 15,0 0-3-15,0 0 1 0,0 0 7 0,0 0-9 16,0 0-2-16,0 0 3 0,0 0-3 0,0 0-2 16,0 0 8-16,0 0 0 0,0 0-3 0,0 0-9 15,0 0 4-15,0 0 13 0,0 0 4 0,0 0-11 16,0 0 1-16,0 0-2 0,0 0 1 0,0 0-4 15,0 0 1-15,0 0 0 0,0 0 4 0,0 0 4 0,0 0-7 16,0 0 3-16,0 0-2 0,0 0-3 0,-4 8 4 16,4-8-1-16,0 5 0 0,-1-5-2 0,1 4 5 15,-2-1-1-15,2-3-1 0,-1 5 0 0,0-1-3 16,-1-1 5-16,2 1-8 0,0 0 3 0,-1-1 4 16,-1 1 1-16,2 1-5 0,0-2 1 0,-2-1 4 15,0 1-6-15,2 2 6 0,-1-1-4 0,-1-1 4 16,2 0-6-16,-3 1-2 0,3-1 4 0,-1 0 5 15,1-1-5-15,0-2 3 0,0 6-6 0,0-2 4 16,-1-2-3-16,1 1 6 0,-2 0-3 0,2-3 1 0,0 4 1 16,0-1-2-16,-1-1-5 0,1 2 5 0,-2 0-4 15,2-1 2-15,0 3 5 0,-1-2-3 0,1-1 5 16,0 0 0-16,0 1 8 0,-1-1-8 0,1 1-1 16,-2 0-6-16,1-1 14 0,1 2-8 0,-2-1 0 15,2-1 5-15,0 0-4 0,-1 0 6 0,1-3 0 16,-1 4-14-16,-1 0 7 0,2-1 0 0,0-3 1 15,-1 4-5-15,-1-1 5 0,2-1 0 0,-4 0 0 0,4 2 2 16,0-4-8-16,-3 4-1 0,2-1 4 0,-2 0-1 16,3-3 2-16,-1 3-1 0,-1-1 1 15,2-2-8-15,-4 5 2 0,1-5 20 0,-1 3-12 0,1-1-1 16,0 1-9-16,2 0 2 0,-2-1 2 0,3-2-3 16,-5 2 10-16,3-2-11 0,2 0 8 0,-7 2-4 15,7-2 2-15,-7 0-4 0,4 1 3 0,3-1 3 16,-7 0-6-16,7 0 8 0,-5-1-11 0,5 1 5 0,-6 0 5 15,6 0-9-15,-7-2 7 0,3 1-11 16,1-2 3-16,-1 0 4 0,1 2 0 0,-1-2-3 0,1 1 4 16,-3 0-3-16,3-2-4 0,-1-1-2 0,0 0 1 15,0 2-1-15,-1-3 4 0,3 2 0 0,-3-2 4 16,1 1-10-16,0-1-1 0,0 0 12 0,-2 0-12 16,2 1 17-16,1 1-15 0,0 0 0 0,0 0 7 15,2 1-2-15,-2-2 5 0,2 2-7 0,-1 1 0 16,1 0 3-16,-2 0 2 0,3-2-2 0,0 4 4 15,-3-4-4-15,3 4 6 0,0 0-11 0,0-3 3 0,0 3 4 16,0 0 6-16,0-4-3 0,0 4 0 0,0-3-3 16,0 3 6-16,0 0 0 0,3-2-1 0,-3 2-3 15,0 0-3-15,3-2 3 0,-3 2 7 0,0 0-7 16,0 0 0-16,0 0-3 0,3-2 5 0,-3 2 0 16,1-2 4-16,-1 2-6 0,0 0-2 0,3-3 4 15,-3 3-1-15,0 0-1 0,3-2-5 0,-3 2 7 16,1-3-3-16,-1 3 3 0,4-2 0 0,-4 2-5 0,0 0 4 15,0 0 5-15,3 0-7 0,-3 0-3 0,0 0 8 16,0 0 1-16,0 0 0 0,3-3 0 16,-3 3 4-16,0 0-8 0,0 0 1 0,0 0-2 0,0 0 6 15,0 0-10-15,0 0 7 0,0 0 0 0,0 0-1 16,0 0-6-16,3-2 0 0,-3 2 10 0,0 0-4 16,0 0-5-16,0 0 2 0,0 0-1 0,0 0 3 15,0 0 0-15,0 0 2 0,3-2-2 0,-3 2-5 16,0 0 10-16,0 0 7 0,0 0-11 0,0 0-2 15,0 0 4-15,0 0-3 0,0 0 7 0,0 0 1 16,0 0-7-16,0 0 12 0,0 0-2 0,0 0-9 0,0 0 7 16,0 0-7-16,0 0 5 0,0 0 0 0,0 0-5 15,0 0 6-15,0 0 0 0,0 0-3 0,0 0 9 16,0 0-7-16,0 0-3 0,0 0 5 0,0 0-1 16,0 0 3-16,0 0 0 0,0 0-2 0,0 0 5 15,0 0-1-15,0 0 3 0,0 0-2 0,0 0 3 16,0 0-7-16,0 0 7 0,0 0-8 0,0 0 5 0,0 0 3 15,0 0-14-15,0 0 13 0,0 0-12 0,0 0 0 16,0 0-3-16,0 0 0 0,0 0 5 16,0 0-8-16,0 0-6 0,0 0-29 0,0 0-25 0,0 0-19 15,-6-4-38-15,6 4-33 0,0-3-44 0,0 3-43 16,3-6-63-16,-6 3-282 0,3-1-630 0,0 0 278 16</inkml:trace>
  <inkml:trace contextRef="#ctx0" brushRef="#br0" timeOffset="44235.43">18337 6789 98 0,'0'0'204'16,"-1"3"-11"-16,1-3-10 0,0 0-6 0,0 0-8 15,0 0-5-15,3 5-9 0,-1-3-8 0,1-1-7 16,1 2-7-16,-1-2-4 0,0 1-10 0,1-1-2 0,-4-1-1 16,7 2-1-16,-4-2-10 0,-3 0-2 15,7 1-7-15,-3 1-1 0,-1-2-7 0,3 0-4 16,-6 0-7-16,10-2-6 0,-5 2-1 0,1-3-7 16,-2 0 0-16,3-1-7 0,0-1-13 0,0 1-1 0,2-2-4 15,-1 0-5-15,1-1-3 0,-4 0-5 0,2 1-1 16,-1-1-1-16,-2 0 1 0,0-1-8 0,1-1 2 15,-4 2-1-15,0-1 0 0,2 0 0 16,-1 1-3-16,-2-1 3 0,-2 4 3 0,2-1-1 0,-4-1 6 16,1 2-4-16,-4 0 6 0,0 0-1 0,0 0 6 15,-3 2-8-15,3 1 2 0,-3 1-2 0,1 0-1 16,-3 2-3-16,1 2-3 0,-2 1-2 0,-1 1 3 16,4 4-5-16,-1-1 0 0,-2 2-1 0,2 3 1 0,4-3 2 15,0 2 3-15,1 1 3 0,2-1 6 0,1 0 3 16,-1 6 3-16,4-6 2 0,2 3 10 0,0-3-2 15,1-1 2-15,1 3 5 0,2-5-5 0,1 2 6 16,0-4-2-16,0 0 2 0,3 0-2 0,1-3-7 16,-1 1-3-16,3-1-1 0,0 0 2 0,-1-5-9 15,4 0-4-15,-1-2-6 0,-1-1 1 0,0 0-5 16,0-2-22-16,-1-1-24 0,1 0-23 0,-4-3-47 16,-3 3-36-16,0-1-43 0,-3-1-56 0,-1 2-76 0,0 0-67 15,1-2-221-15,-4 1-646 0,-4 3 286 0</inkml:trace>
  <inkml:trace contextRef="#ctx0" brushRef="#br0" timeOffset="44655.62">18764 6633 77 0,'0'0'258'0,"-3"3"-8"0,3-3-11 0,-3 1-8 0,3-1-19 16,0 0-16-16,0 0-14 0,-4 2-17 0,4-2-10 16,0 0-5-16,0 0-9 0,0 0-9 0,4 4-13 15,-4-4-10-15,5 2-1 0,-3-1-8 0,3 1-8 16,0-1-14-16,-2 2-5 0,1-3-4 0,2 1-7 16,-1 0-6-16,1 1-10 0,-2-2 2 0,3 1-12 15,-1 1 0-15,0-2-15 0,-1 0-16 0,2 0-13 0,-4 0-20 16,4-1-23-16,-4 2-28 0,-3-1-27 0,7 0-36 15,-7 0-30-15,7 2-17 0,-4-1-38 0,-3-1-181 16,1 3-441-16,-1-3 195 0</inkml:trace>
  <inkml:trace contextRef="#ctx0" brushRef="#br0" timeOffset="44871.63">18755 6752 31 0,'-4'2'281'0,"1"0"-12"0,1-1-16 16,-3 1-15-16,5 1-17 0,-2-2-14 0,2-1-12 16,-2 3-24-16,2-3-10 0,4 4-8 15,-1-2-14-15,3-2-9 0,-6 0-12 0,11 1-9 0,-2-1-12 16,-1-1-10-16,0-2-5 0,2 0-20 0,-1 0-23 16,-1 1-26-16,1-2-30 0,-1 2-30 0,3-2-36 15,-5 1-39-15,5 0-33 0,-1-1-64 0,-3 1-184 16,0 1-435-16,2-2 193 0</inkml:trace>
  <inkml:trace contextRef="#ctx0" brushRef="#br0" timeOffset="45346.34">19148 6584 78 0,'0'0'208'0,"0"0"-9"0,0 0 3 0,0 0-2 16,-1-3-6-16,1 3-3 0,0 0-8 0,0 0-8 16,0 0 0-16,0 0 3 0,0 0 1 0,0 0 4 0,-3 6-3 15,3-1-2-15,-1-1-4 0,1 2-2 0,1 1 3 16,-4-1-16-16,3 2 9 0,-2 0-6 0,-3 3 0 15,1-1-1-15,-1 0-5 0,0-2-3 0,1 0-4 16,1 1-11-16,-1-1-15 0,-2 3-4 0,2-4-11 16,0 1-14-16,0 0-12 0,-1 1 0 0,1-3-9 15,1 1-5-15,-1-1-8 0,4 0-7 0,-3-1-3 16,3-1-8-16,-2 2-5 0,2-2-4 0,0 0 4 16,0 2-8-16,2-2-4 0,3 0 0 0,-4 0-5 0,5 0 1 15,1-2-4-15,1 1-5 0,2-2 3 0,1 0-4 16,3 0 0-16,-1-1 0 0,3 0-5 0,-4-2 0 15,2-2-6-15,2 3-9 0,-5-3-11 0,3-1-18 16,-4 3-14-16,-3-1-18 0,3 0-14 0,-2-2-27 16,-1 1-1-16,-1 1-26 0,-2-1-12 0,2 1-18 15,-3 0-15-15,1 0-17 0,-3-1-17 0,2 2-8 16,-1-2-18-16,-2-1-5 0,2 1-30 0,0 0-9 16,-2-2-12-16,1 3-163 0,-1-4-500 0,0 3 221 15</inkml:trace>
  <inkml:trace contextRef="#ctx0" brushRef="#br0" timeOffset="45591.31">19306 6654 98 0,'-3'-1'130'0,"3"1"5"0,-4-4 0 16,4 1 8-16,-1 1 7 0,1 2 0 0,-2-3 2 15,2 3 4-15,0 0 2 0,-1-2 0 0,1 2-3 16,0 0 2-16,0 0-5 0,0 0-1 0,0 0 0 16,0 0-5-16,0 0 5 0,-6 8-3 0,6-2 8 0,-1 2 0 15,-1 2 2-15,1 3 6 0,-2 0-4 16,-1 1 0-16,3 8 0 0,-2-1-4 0,-3-1-4 15,5 3-2-15,-3 0-2 0,1 0-3 0,1 2-8 0,-1-4-10 16,2-1-15-16,0 0-10 0,1-5-11 0,0 0-10 16,0-3-13-16,1 0-22 0,-1-2-26 0,1-3-34 15,2 0-49-15,-1-1-45 0,-1-1-52 0,1 0-52 16,-1-1-63-16,3-1-75 0,-4-1-358 0,2 0-766 16,-2-2 340-16</inkml:trace>
  <inkml:trace contextRef="#ctx0" brushRef="#br0" timeOffset="48524.66">16641 8217 145 0,'-1'-3'198'16,"1"3"0"-16,0 0-7 0,0 0 0 0,0 0-5 15,0 0-6-15,0 0-2 0,0 0-4 16,0 0-8-16,0 0-8 0,0 0-9 0,0 0-5 0,0 0-5 16,0 0-8-16,-6 10 2 0,8-4-7 0,-1 4 6 15,-1-1-8-15,0 4-4 0,3 2-4 0,-2 6-5 16,1-2-3-16,-1 3-2 0,-1-2-11 0,0 1-10 15,3-1-1-15,-3 3-8 0,1-3-2 0,-1 0-4 16,0-1-3-16,2-4-2 0,-1 0-6 0,1-1-2 16,-1-1-1-16,0 0-8 0,1-1-2 0,-1-2-6 15,-1-2-4-15,2 1 11 0,-2-2-15 0,2 0-2 16,-2-3-8-16,2 1 1 0,-1-3-3 0,-1 1-1 0,0 1-10 16,2-3-4-16,-2-1-3 0,0 0-19 0,1 4-18 15,-1-4-11-15,0 0-17 0,0 0-13 0,0 0-24 16,0-10-26-16,0 8-25 0,0-2-35 0,1 1-34 15,-2 0-40-15,2-1-38 0,-1 1-235 0,0-1-576 16,-1-1 255-16</inkml:trace>
  <inkml:trace contextRef="#ctx0" brushRef="#br0" timeOffset="48844.68">16889 8472 249 0,'-3'4'248'0,"3"-4"-6"0,0 3-11 0,0-3-11 16,3 3-16-16,-3 0-9 0,0 0-12 0,0-3-11 15,0 5-11-15,0-3-16 0,0 0-11 0,3 2 2 16,-2-1-24-16,-1 1-10 0,0-1-7 0,3-1-7 16,-3-2-11-16,0 4-10 0,3-1-13 0,-3-3-19 0,0 4-24 15,0-4-28-15,0 0-28 0,0 0-34 0,0 0-35 16,0 2-35-16,0-2-41 0,0 0-38 16,0 0-163-16,0 0-421 0,0 0 187 0</inkml:trace>
  <inkml:trace contextRef="#ctx0" brushRef="#br0" timeOffset="49430.68">17126 8232 22 0,'0'0'214'0,"0"0"-5"16,0 0-7-16,0 0-9 0,0 0-11 0,1-4-11 0,-1 4-12 15,0 0-9-15,0 0-11 0,0 0-7 16,0 0-11-16,0 0-6 0,0 0-7 0,3 0-5 15,-3 0-8-15,0 0-2 0,0 0-6 0,0 0-4 0,0 0 2 16,4 9 7-16,-1-5-7 0,-2 3 3 0,2 0-2 16,0 4 0-16,-1 2 5 0,0 1 1 0,1 0-6 15,1 5 3-15,-1 0 1 0,-3 0-1 0,2 1 4 16,-1 0 0-16,-1-1 3 0,3 0 3 0,-2 0-13 16,-1-6-5-16,0 1 0 0,0 0-14 0,2-1 3 15,-2 1-10-15,1-4-6 0,-1-2-5 0,0 0-8 16,1 1 3-16,-1-3-9 0,0-2-5 0,2 0-13 0,-1 0-12 15,2 0-12-15,-1-1-25 0,0-2-27 0,1 0-26 16,-3-1-27-16,2 2-29 0,-2-2-25 0,0 0-45 16,4-6-47-16,-3 1-31 0,2 1-274 0,-2-2-611 15,2-4 271-15</inkml:trace>
  <inkml:trace contextRef="#ctx0" brushRef="#br0" timeOffset="49799.12">17406 8202 95 0,'0'0'243'15,"0"0"-9"-15,0 0-9 0,0 0-4 0,0 0-6 16,0 0-7-16,0 0-8 0,4 9-3 0,-4-6-10 15,2 2-10-15,-1 0 4 0,2 3-11 0,-2 0-6 16,2 1 2-16,-3 3-8 0,3-1-4 0,-2 4-3 0,2-3-14 16,-1 7 2-16,0 2-2 0,0-6-11 0,-1 2-2 15,1-2 3-15,-1 5-6 0,0-5-8 0,-1 4-9 16,2 0-6-16,-4-5-6 0,5 4-5 0,-3-4-4 16,0 0-6-16,2-1-7 0,-2 0-4 0,1-5-9 15,-1 3-9-15,0-2-2 0,0-1-4 0,2 0-6 16,-1-1-5-16,0 1-13 0,-1-4-15 0,0 0-27 15,0-1-31-15,2-2-25 0,-2 2-34 0,0-3-28 0,0 0-37 16,3 3-37-16,-3-3-46 0,0 0-44 0,5-9-50 16,-5 5-243-16,3-3-650 0,-2 1 288 0</inkml:trace>
  <inkml:trace contextRef="#ctx0" brushRef="#br0" timeOffset="50203.99">17651 8247 40 0,'0'0'204'0,"0"0"-3"0,0 0-3 0,0 0-3 16,0 0-7-16,0 0-6 0,0 0-6 0,0 0-6 0,0 0-1 16,0 9-3-16,0-3-1 0,0 2-8 15,0-3-2-15,0 5 0 0,3 2-4 0,-2 0 1 16,-1 3-13-16,0 4 0 0,0-5 2 0,0 6-5 0,0-1 4 16,0-4-5-16,0-1 6 0,2 7-14 0,-4-7-7 15,2-1-7-15,0 2-8 0,0-1-7 0,3 1-5 16,-3-3-14-16,0 0-3 0,0-2-6 0,-1-1-9 15,1-3-10-15,1 0-3 0,-2-2-3 0,2 1-13 16,-1 0-10-16,0-2-18 0,2 1-26 0,-1-2-29 16,-1-2-22-16,1 1-15 0,-1-1-39 0,0 0-27 0,0 0-34 15,0 0-36-15,0 0-47 0,7-9-43 0,-4 3-258 16,0-1-619-16,1-1 275 0</inkml:trace>
  <inkml:trace contextRef="#ctx0" brushRef="#br0" timeOffset="50524.99">17924 8241 128 0,'0'0'304'0,"0"0"-15"0,0 0-10 15,0 0-10-15,0 0-11 0,0 0-13 0,0 0-15 16,0 0-11-16,2 8-3 0,-1-4-10 0,-1 1-3 15,0 2-4-15,2 1-9 0,-1 6-7 0,0-1-9 16,1 3-6-16,-1 4-7 0,1-2-11 0,-1 1-10 16,2 0-5-16,-3 2-3 0,1 1-3 0,-1-3-10 15,0 1-7-15,0 0-6 0,0-5-5 0,0-2-7 0,0-1-7 16,0 2-10-16,0 0-8 0,0-1-5 0,-1-4-5 16,2 0-10-16,-2-1-5 0,0-3-16 0,2 1-19 15,-1-2-30-15,0 0-32 0,-1-1-26 0,1 0-34 16,0-3-36-16,1 3-33 0,-1-3-39 0,0 0-41 15,0 0-43-15,0 0-44 0,-1-10-300 0,1 6-703 16,-2 0 312-16</inkml:trace>
  <inkml:trace contextRef="#ctx0" brushRef="#br0" timeOffset="51008.33">18275 8237 80 0,'0'0'325'0,"0"0"-9"0,0 0-4 0,0 0-5 16,0 0-12-16,0 0-13 0,0 0-20 0,-15 7-12 16,12-4-20-16,-1 4-6 0,-1 0-10 15,1 2-7-15,-3 2-6 0,3 0-6 0,0 1 1 0,-2 1-12 16,3 3-6-16,-1 2-3 0,1-4-4 0,0 1-1 15,-1 0-6-15,4-1 1 0,0 3-3 0,0-3 0 16,0 0-9-16,3 0-5 0,0-2-6 0,-2-1-10 16,2-2-10-16,1 1-11 0,3-3-14 0,0 2-7 0,2 2-5 15,-2-4-12-15,1-4-12 0,1-1-6 0,-1-2-10 16,2 0-15-16,3-2-15 0,-1-1-15 0,-2-2-12 16,4 0-15-16,-2-5-12 0,0 0-7 0,-2-1-11 15,1-1-5-15,-1 1-9 0,-4-2-7 0,1-1 0 16,-3 1-2-16,2-1-7 0,-2-3 3 0,-1 3-11 15,-5-6 12-15,2 5-17 0,-1 0 7 0,-2 1 5 16,0 0 9-16,-1 3 0 0,1 2 14 0,-1 1 1 16,0 1 6-16,0-1 12 0,-2 4 3 0,0-1 1 15,-1 0 1-15,0 2 6 0,3 1 7 0,-3 1-1 0,1 1 8 16,2-1-8-16,-4 3 9 0,2-2 2 16,0 0-13-16,6 0-15 0,-8 0-27 0,4 1-22 0,0 0-33 15,-1 0-41-15,5-1-35 0,-7 1-32 0,6 0-23 16,1-1-19-16,0 0-25 0,0 0-212 0,0 0-557 15,0 0 247-15</inkml:trace>
  <inkml:trace contextRef="#ctx0" brushRef="#br0" timeOffset="51311.75">18663 8194 213 0,'5'0'220'15,"-5"0"-2"-15,0 0 1 0,0 0 0 0,0 0-4 16,4 4-2-16,-4-4-2 0,3 3-6 0,-3 2 1 16,0 1 0-16,4 0-3 0,-4 3 5 0,0 2 3 15,0 2-3-15,0 1 3 0,0 0 1 0,0 1-6 0,0 0-3 16,0 3-1-16,0 0-8 0,3-4-9 0,-3 0-9 16,0 0-2-16,0-1-6 0,3 0-11 0,-3 0-11 15,0-1-14-15,0-2-13 0,0-4-11 0,1 3-10 16,-1-2-11-16,0 0-6 0,0 0-10 0,0-1-9 15,0 1-20-15,0-2-22 0,-1 0-29 0,1-1-28 16,0 0-45-16,-3 0-32 0,3 0-49 0,0-2-43 16,-3 2-42-16,3 1-52 0,-2-1-57 0,0-2-49 0,2 3-313 15,-3-2-776-15,-1 0 343 0</inkml:trace>
  <inkml:trace contextRef="#ctx0" brushRef="#br0" timeOffset="52613.65">19289 8181 142 0,'0'0'150'0,"-1"-3"-10"0,1 3 5 0,0 0-7 15,0 0-12-15,0 0-7 0,0 0-6 0,0 0-5 16,0 0-9-16,0 0-10 0,0 0-6 0,0 0-2 0,0 0-3 16,0 0-6-16,0 0-2 0,4-5 0 0,-4 5 7 15,0 0-1-15,0 0-5 0,0 0 0 0,0 0 2 16,4 0 9-16,-4 0-4 0,0 0-2 0,3 7 6 16,-1-4 2-16,0-1 3 0,-2 0 0 0,3 1-4 15,-1 2 2-15,0 0 1 0,1-1-6 0,-3 2-3 16,3-2-1-16,1 0-11 0,-1 3 12 0,1-2-12 15,3 0 2-15,-4 1-3 0,4 0-8 0,-4 0-2 16,4-2 0-16,-3 0-5 0,2-1-11 0,-2 0 6 0,0 2-9 16,1-2-11-16,-1 0 3 0,-1 1-11 0,-2-2 7 15,3 0-4-15,-2 0-5 0,-1-1-16 16,-1-1-18-16,4 4-14 0,-4-4-19 0,2 2-24 0,-2-2-27 16,0 0-30-16,0 0-33 0,0 0-32 0,0 0-28 15,0 0-25-15,0 0-211 0,0 0-501 0,-6-9 221 16</inkml:trace>
  <inkml:trace contextRef="#ctx0" brushRef="#br0" timeOffset="52870.44">19385 8176 8 0,'-1'-2'177'0,"1"2"-4"16,-3-2-5-16,0 0-2 0,3 2-3 0,-1-3-3 16,1 3-9-16,0 0-9 0,0 0-9 0,0 0-6 15,0 0-6-15,0 0-6 0,0 0-5 0,-6 7 0 16,5-3-1-16,-1 1 5 0,1-1-10 0,-5 3 2 15,5 0-5-15,-5 2-1 0,3-2 2 0,-4 0-9 16,3 0 0-16,-2 1-3 0,2 0-10 0,-3-2-7 16,4 0-11-16,-4-1 5 0,4 0-15 0,1-2-10 15,-1 0-5-15,1-1-13 0,-2 0-15 0,3 1-17 16,-2-1-20-16,3-2-27 0,0 0-24 0,-6 0-23 0,6 0-20 16,0 0-25-16,-1-6-12 0,1 2-14 0,1 1-17 15,1-3-8-15,-1 1-8 0,3-2-131 0,-4-1-363 16,3 2 161-16</inkml:trace>
  <inkml:trace contextRef="#ctx0" brushRef="#br0" timeOffset="53084.45">19317 8173 212 0,'3'-6'24'0,"-3"-2"13"0,0 2 13 16,3-1 7-16,-3 0 4 0,2 2 6 0,-2 0 9 15,2-1 4-15,1 2 7 0,-3 0-4 0,0 1-4 0,0 0 7 16,0 0 6-16,0 3-1 0,0 0 2 16,0-3 6-16,0 3 0 0,0 0 3 0,0 0-7 0,2 11-2 15,-2-6-1-15,0 1 0 0,0 2-4 0,0 3-3 16,-2-3 1-16,2 4-2 0,0 3-4 0,-3-2-1 15,3 1-11-15,0-1 1 0,0 0-12 0,0 0 0 16,-2 0-9-16,2-2-3 0,-2-4-9 0,2 3 1 16,0-3-15-16,0-1-14 0,0-1-22 0,0 0-23 0,0-2-29 15,0 1-30-15,0-3-25 0,0-1-30 16,0 5-29-16,0-5-24 0,0 0-135 0,0 0-365 16,0 0 162-16</inkml:trace>
  <inkml:trace contextRef="#ctx0" brushRef="#br0" timeOffset="53257.12">19199 8253 216 0,'0'0'226'15,"-3"1"-14"-15,3-1-14 0,0 0-16 0,-4 1-19 16,4-1-13-16,0 0-15 0,0 0-13 0,0 0-9 0,14-5-13 16,-5 0-11-16,3 1-10 0,2 0-6 15,8-3-24-15,-1 0-21 0,0-1-35 0,1 3-43 0,2-2-52 16,-1 2-56-16,-3 2-145 0,-5 1-329 0,1 0 145 15</inkml:trace>
  <inkml:trace contextRef="#ctx0" brushRef="#br0" timeOffset="53954.01">19747 8169 142 0,'-7'0'180'0,"7"0"-1"0,-4 1-6 16,4-1-6-16,0 0-11 0,0 0-13 0,0 0-11 15,0 0-14-15,0 0-13 0,-6-4-8 0,6 4-9 16,0 0-7-16,4-5-2 0,-2 3-9 0,2 0-1 16,0 1-7-16,3-2-3 0,0-1-1 0,-2 3-6 15,2-2 4-15,-2 3 2 0,1-3 2 0,1 5 0 16,-1-1-3-16,-1-1 6 0,2 3-6 0,0 1 0 0,0 2 1 15,0-1-9-15,-4 1 1 0,1-1-5 0,2 5-3 16,-2-2-1-16,-1 0-6 0,3 4-1 0,-5 1 6 16,-1 0-4-16,0 2-6 0,0-1 6 0,-1 5 5 15,-2-6 5-15,0 3 9 0,-1-3 1 0,-2 2 5 16,3-1 3-16,-4-1 8 0,0 1-6 0,3-3-2 16,-6 0 5-16,3-1 0 0,-3-1-7 0,3-3 5 15,0-1 4-15,0 1-15 0,0 0-5 0,0-3-9 16,0 0 1-16,1 0-12 0,2-3 5 0,-1 2-2 15,0-2-7-15,5 0-6 0,-11-2-4 0,7 2 0 0,0-3-6 16,-1 2-5-16,3-3-1 0,0 1-5 0,-1-3-6 16,3 1 5-16,0 0-1 0,0-2-6 0,0-1 0 15,3 2-3-15,-1 0 5 0,2 0 0 0,0-1-2 16,0 3 0-16,0-1 2 0,2 0 4 0,1 2-2 0,0 0-1 16,0 0-2-16,2 3 2 0,-1 0 1 15,-1 2 2-15,3 0-2 0,-1 3 3 0,2 2 2 16,0-2 4-16,-2 2-8 0,0-4-2 0,1 3 13 0,0 2-13 15,0-1 6-15,-2-1-3 0,-1 0 2 16,3-2-6-16,-3 1 1 0,0 1-4 0,-2-1-13 0,0-1-12 16,-1 0-14-16,1 0-18 0,-1-2-23 0,-1 0-32 15,-2 1-35-15,1-1-41 0,-2-2-51 0,5 1-49 16,-5-1-209-16,0 0-547 0,0 0 242 0</inkml:trace>
  <inkml:trace contextRef="#ctx0" brushRef="#br0" timeOffset="54608.46">20144 7950 174 0,'0'0'225'0,"0"0"-5"15,0 0-3-15,-4 13-2 0,4-9-2 0,-1 4-8 16,-1-2-1-16,-1 2-8 0,2 0 3 0,-2 1-4 0,3 1-4 16,-3-1-4-16,3 3-6 0,-4-2-2 15,3-1 4-15,-1-1 1 0,2 0-15 0,-2-1-4 0,0 1-4 16,2 0-7-16,0-2-10 0,0-2-5 0,-1 0-12 16,2 2-7-16,-1-2-10 0,0 0-12 15,0 1-11-15,0-2-4 0,0 0-11 0,2 1-5 0,0-1-8 16,-2 0-7-16,0-1-7 0,3 1-3 0,-1-2-8 15,0 1-8-15,1-1-6 0,1 0-1 0,2 1-11 16,-2-1-10-16,3-1-10 0,-1 0-4 0,1 0-12 16,-3-1-13-16,3 1-15 0,0-3-9 0,-2 2-8 15,0 0-9-15,2-2-13 0,-4 1-12 0,1 2-10 16,0-1-11-16,-1-2-17 0,0 0-22 0,1 0-21 0,-4-1-24 16,2 1-26-16,1-1-26 0,-1-1-21 0,0 1-223 15,-2 0-551-15,1 0 244 0</inkml:trace>
  <inkml:trace contextRef="#ctx0" brushRef="#br0" timeOffset="54863.59">20243 8002 91 0,'0'0'188'0,"0"0"6"15,0 0 0-15,0 0-2 0,0 0-3 0,0 0-1 16,0 0-4-16,0 0-5 0,-4 5 6 0,4 0-10 15,0 3 5-15,0 2-13 0,-2 1-2 0,1 2-6 16,-2 1-6-16,0 0 0 0,0 6-9 0,2-1-5 16,-2-4-10-16,0-1-10 0,3 2-4 0,-2-2-11 15,0-2-20-15,-1 1 0 0,3 0-8 0,-1-1-8 0,1 0-23 16,0-3-37-16,0-1-13 0,0-1-33 16,0-1-32-16,1-2-47 0,-1 2-52 0,0-2-56 0,0 2-66 15,2-3-232-15,-4 0-566 0,4-2 250 0</inkml:trace>
  <inkml:trace contextRef="#ctx0" brushRef="#br0" timeOffset="62362.96">20485 6555 60 0,'0'0'191'0,"0"0"-11"0,0 0-2 0,0 0-16 0,0 0-14 15,0 0-8-15,0 0-10 0,0 0-8 16,0 0-12-16,0 0-2 0,0 0-4 0,0 0-6 0,0 0-2 16,3 9-7-16,-2-8 5 0,1 4-2 0,-1-1 1 15,3 0-2-15,-1 3-4 0,-3 0-2 0,3 3-1 16,1 0 3-16,-1 2 4 0,1 1 1 0,-2-1-10 15,1 2 0-15,-2 1-6 0,2 3 4 0,-3 1-5 16,1-3-4-16,-2-2-4 0,-1 6 2 0,2-6-3 16,-1 7 2-16,0-2-14 0,-1-1 10 0,2-4-2 15,0 0 9-15,-1 0-16 0,-1-1-4 0,1-1 14 0,-2-5-6 16,3 1-13-16,0 1 4 0,0-2 3 0,0 0-16 16,-1 1 2-16,1-3 1 0,-2 2 1 0,2-4-5 15,2 3 2-15,-2-2-15 0,0-2 4 0,0 2-3 16,-2 1-6-16,4-3-2 0,-2 0 5 0,-2 1-1 15,2-3-8-15,0 4 4 0,0-4-2 0,0 0 1 16,0 4-4-16,0-4 6 0,0 0-1 0,0 0-7 16,0 0 2-16,0 0-5 0,-1 3 11 0,1-3 5 15,0 0-13-15,0 0 0 0,0 0-5 0,0 0 1 16,0 0-7-16,0 0 2 0,3 1 3 0,-3-1-1 0,0 0 5 16,0 0-6-16,0 0-2 0,10-1 1 0,-8 2 8 15,3-1-5-15,-5 0-3 0,8 0 6 0,-2 0-12 16,-1 0 20-16,1 2-7 0,1-2-8 0,1 0 9 15,1 1-12-15,-1-1 2 0,2 2 0 0,0-1 2 16,-1-1 5-16,0 1 10 0,1-1-4 0,3 0-8 16,-5 0 2-16,2 0 0 0,0 0-2 0,1 0 0 15,-2 1 4-15,1-1-3 0,-2 0 0 0,1 1 2 0,-4-1 0 16,2 0-4-16,0 1 4 0,-1 0-7 0,-2 0 4 16,2 0-2-16,-1-1-2 0,0 2 12 15,-1-2-12-15,0 0 5 0,-4 0 5 0,6 0-4 0,-6 0-8 16,5 2 1-16,-5-2 2 0,3 0 4 0,-3 0-4 15,4 1-2-15,-4-1 0 0,0 0 9 0,0 0-6 16,6 0 6-16,-6 0-9 0,0 0 5 0,0 0 3 16,0 0-4-16,0 0-6 0,0 0-2 0,0 0 7 0,0 0-8 15,0 0-12-15,4-2-18 0,-4 2-17 16,0 0-17-16,0 0-25 0,0 0-24 0,0 0-18 16,0 0-31-16,0 0-22 0,0 0-32 0,0 0-30 0,-12-3-61 15,12 3-224-15,-5-4-583 0,1 3 259 0</inkml:trace>
  <inkml:trace contextRef="#ctx0" brushRef="#br0" timeOffset="62955.18">20568 6779 70 0,'0'0'162'0,"0"0"-2"0,0 0-6 16,0 0-2-16,0 0-14 0,0 0-1 0,0 0-1 15,0 0-2-15,0 0-3 0,0 0-5 0,0 0-2 16,0 0-8-16,0 0-1 0,0 0-5 0,0 0-6 15,0 0-5-15,0 0 2 0,0 0 2 0,0 0-15 16,0 0-4-16,0 0 0 0,0 0-11 0,16 3 3 0,-11-3 0 16,-2 0-4-16,4 0 2 0,-3 1-2 0,6-1-7 15,-3 2 0-15,3-1-3 0,-3-1-3 0,3 1-2 16,-3-1 0-16,3 0-7 0,-3 0-6 0,3 2-1 16,-2-1 2-16,1-1-5 0,-2 0-8 0,0 0 4 15,-3 0-16-15,0 0 8 0,-4 0-1 0,10-1-4 16,-7 1 1-16,-3 0-6 0,8-4-4 0,-5 3 0 15,0 0-3-15,-3 1 2 0,7-1-4 0,-7 1 4 16,3-1-5-16,-3 1-3 0,0 0-10 0,3-3-7 16,-2 1-13-16,-1 2-20 0,0 0-19 0,0-3-24 15,0 3-23-15,0 0-34 0,-5-3-27 0,5 3-27 0,-6-3-35 16,3 1-242-16,-1 0-515 0,0 1 228 0</inkml:trace>
  <inkml:trace contextRef="#ctx0" brushRef="#br0" timeOffset="63324.34">20558 6557 5 0,'0'0'191'16,"0"0"-8"-16,0 0-5 0,0 0-5 0,0-4-4 0,0 4-3 15,0 0-1-15,0 0-3 0,6 0-11 0,-6 0-10 16,0 0 1-16,11 2 0 0,-6-1-2 0,0 1-9 16,2-1-4-16,-1 0-12 0,2 0-3 0,-1 0-3 15,3 1-7-15,0 2-5 0,1-2-11 0,-4-2-5 0,6 2-9 16,0 0-4-16,-2-1-7 0,-1-1-5 0,0 0-4 15,0 2-2-15,-1-2-4 0,1 0-5 0,-3 0-5 16,3 0-5-16,-3-2-11 0,0 4-3 0,0-2-17 16,-4 1-14-16,4 0-31 0,-7-1-31 0,4 0-46 15,-1 2-61-15,0 1-82 0,-3-3-221 0,0 1-526 16,0-1 233-16</inkml:trace>
  <inkml:trace contextRef="#ctx0" brushRef="#br0" timeOffset="64989.84">21175 6758 21 0,'-7'0'204'0,"7"0"-7"0,0 0-14 16,0 0-4-16,0 0-15 0,0 0-19 0,0 0-10 15,0 0-10-15,0 0-9 0,0 0-11 0,0 0-9 16,0 0-4-16,0 0-1 0,0 0 1 0,10 5-5 15,-6-5-6-15,-4 0-3 0,7 0-2 0,-2 2-1 16,-1-1 1-16,1 0-3 0,0-1-8 0,-1 1-5 16,0 0 1-16,0 0-10 0,-4-1-9 0,7-1 9 15,-7 1-6-15,9 1-4 0,-5-1-7 0,-4 0-11 16,7 0-17-16,-7 0-15 0,4 0-20 0,-1 0-21 0,-3 0-26 16,0 0-31-16,7 0-22 0,-7 0-34 0,0 0-25 15,7 0-183-15,-7 0-399 0,0 2 176 0</inkml:trace>
  <inkml:trace contextRef="#ctx0" brushRef="#br0" timeOffset="65213.39">21181 6889 28 0,'-3'2'258'0,"0"-1"-16"16,3 2-10-16,0-3-13 0,-4 3-16 0,4-3-14 15,-1 4-17-15,1-4-22 0,-3 2-14 0,3-2-11 16,0 0-10-16,0 0-9 0,4 3-18 0,-4-3-8 16,4 2-10-16,1-2-16 0,-5 0-25 0,9 0-21 15,-4 2-27-15,0-2-15 0,2-2-16 0,2 2-25 16,-1 0-21-16,-1-2-27 0,3 1-36 0,-3 0-166 16,2 2-352-16,-1 0 156 0</inkml:trace>
  <inkml:trace contextRef="#ctx0" brushRef="#br0" timeOffset="65804.72">21584 6918 109 0,'0'0'148'0,"0"0"-3"16,0 0-5-16,0 0-3 0,0 0-1 0,0 0-13 0,0 0 1 15,0 0 2-15,0 0 0 0,0 0-5 16,0 0-3-16,0 0-2 0,0 0 0 0,0 0-4 0,0 0-2 16,0 0-3-16,1 4-5 0,-1-4 2 0,0 0-7 15,0 0-4-15,0 0-5 0,7-1-9 0,-7 1-3 16,0 0-4-16,7 0-7 0,-7 0-5 0,7-2-9 0,-4 0-3 15,1 0-2-15,2-1-5 0,4 0-6 16,-3-2-7-16,0-3 2 0,1 4-3 0,5-5-3 16,-2 3-4-16,-1-1-1 0,0-1-2 0,-3 3 3 0,0-1-3 15,0 0-5-15,-3-1 0 0,2 1-2 16,-2 1-1-16,-1-1-3 0,-3 1 4 0,3-2-2 0,-3-1-2 16,0 3 6-16,0 0-1 0,0-1-3 0,-3 1-5 15,-1-1 0-15,1 2 1 0,0 2 1 0,-1-1 5 16,-2-1 1-16,1 1-1 0,-1 2 0 0,-1-1-1 15,1 2-1-15,1 2-7 0,-4 0 1 0,4 2 8 16,-2 0-4-16,0 2 3 0,1 1 2 0,-1 0-2 16,-3 4 5-16,3 0 10 0,0 0 0 0,1 1 1 15,2 1-1-15,-3 0 14 0,4 6 1 0,-1-5 1 16,1-1 9-16,3 1 5 0,0-2 3 0,0 1 3 0,2-2-4 16,-2 3 3-16,1-3 2 0,0 0-12 0,5-3-5 15,-2-1 4-15,1 0-6 0,3-1 2 0,-1 0-2 16,0-2-8-16,4 0-1 0,2-1-5 0,1-1-4 15,2-2-3-15,-1 0-8 0,-1-3-17 0,0-3-23 16,3 0-25-16,0-3-21 0,-3 3-31 0,-1 0-49 16,-2-4-69-16,0 2-74 0,-5 1-324 0,1 4-669 15,-3-5 296-15</inkml:trace>
  <inkml:trace contextRef="#ctx0" brushRef="#br0" timeOffset="66257.16">22019 6798 159 0,'0'0'242'0,"0"0"4"0,-6 1-12 0,6-1-16 0,0 0-16 16,0 0-17-16,0 0-8 0,0 0-16 0,0 0-14 15,0 0-3-15,0 0-7 0,0 0-7 0,0 0-6 16,16 1-9-16,-12-1-6 0,-4 0-10 0,13 0-13 16,-8 0-6-16,1 0-4 0,3-1-14 0,0 1-2 15,-2 0-7-15,3-1-2 0,-3 2-8 0,3-1-5 16,-3-2-3-16,0 1-8 0,2 0-10 0,-2-1-16 16,-2 1-24-16,1 0-11 0,-6 1-20 0,7 1-23 0,-4-2-21 15,-3 1-24-15,3-4-18 0,-3 4-28 16,1-1-32-16,-1 1-50 0,0 0-132 0,0 0-415 0,0 0 184 15</inkml:trace>
  <inkml:trace contextRef="#ctx0" brushRef="#br0" timeOffset="66512.82">22123 6737 70 0,'-7'-2'200'0,"4"0"5"0,2 0-5 15,-2-1-1-15,3 3-4 0,-7-1-2 0,7 1-7 16,-3-2-14-16,3 2-11 0,0 0-11 0,0 0-12 0,0 0-11 15,-4 6-1-15,4-2-9 0,0-1-1 16,-3 5-8-16,3 1-9 0,-3-1-4 0,2 1 0 0,1 4-6 16,-3 1 8-16,3-1-7 0,-3 0 3 0,2 1-8 15,1 0-1-15,-1-1-7 0,-1 0-9 0,2 0-8 16,0-3 1-16,-1-1-8 0,-1-1-6 0,2 2-5 16,2-3-8-16,-4 1-13 0,2-3-4 0,0-1-23 15,0 2-15-15,2-2-33 0,-2-1-40 0,0 0-35 16,1 1-46-16,-1-4-45 0,0 1-67 0,0-1-211 15,0 0-539-15,0 0 239 0</inkml:trace>
  <inkml:trace contextRef="#ctx0" brushRef="#br0" timeOffset="67773.28">22608 6590 132 0,'0'-3'153'0,"0"3"-2"0,-2-5 0 0,2 5-8 0,0-3-4 16,0 3-2-16,-1-4-13 0,1 4 7 0,0 0-4 15,0 0-6-15,0 0-3 0,0 0-8 0,0 0-3 16,0 0-2-16,0 0-2 0,-3 12-2 0,3-4-3 15,-3 3 4-15,3 2-3 0,0 0 5 0,0 1-2 16,-1 1-4-16,-2 3-5 0,3 1-1 0,-3-6 2 16,3 2-8-16,-3-2 6 0,2 3-4 0,1-4 5 15,0 2-8-15,0-2 0 0,0 1-4 0,0-5-6 16,0 1-8-16,0-2 0 0,1 0-5 0,-1 1-1 16,0-2-8-16,0-3-3 0,0 2-5 0,3 0 0 15,-3-5-3-15,0 2-8 0,0 2-2 0,0-4 0 0,3 4-4 16,-3-4 1-16,0 1-5 0,0-1-4 0,0 0 0 15,0 0-4-15,4-9 2 0,-1 7-4 0,0-2-5 16,0-2-5-16,1 0 9 0,0-2-1 0,-1 0-5 16,4 0-1-16,-3 1-6 0,3-1 3 0,-1 1 0 15,2 1-1-15,0 0-5 0,0 0-2 0,0 0-3 16,2 2 2-16,-3 0 4 0,3 2-3 0,-1 0-3 16,-1 1-2-16,-1-1-3 0,2 2 3 0,-1 3-2 15,0-1 4-15,2 0-7 0,-3 0 3 0,-1 4 4 0,1-3 0 16,0 2 2-16,-3 2 2 0,-1-2-2 15,1-1-7-15,-1 4 9 0,-3 0 1 0,2-1-7 0,-4 3 10 16,2-3-3-16,-4 5 7 0,-2-4-4 0,-1 3 7 16,0-5-1-16,-3 3-4 0,2-4-4 0,-2 0 1 15,0-1 1-15,2-2-16 0,-2-1 1 0,0 1-12 16,0-3-22-16,0 1-10 0,3-2-14 0,0-4-9 16,0 2-19-16,4-1-9 0,1-3-11 0,0 1-5 0,2-3-3 15,2 4-10-15,0-3-6 0,1 0 2 0,4-2-16 16,-4 3 10-16,4 1-15 0,-1 1-13 15,2-3-14-15,1 3-27 0,-2 0-113 0,0 1-356 0,1 1 158 16</inkml:trace>
  <inkml:trace contextRef="#ctx0" brushRef="#br0" timeOffset="68036.05">22919 6751 74 0,'4'0'185'15,"-4"0"-2"-15,6 0-8 0,-6 0 3 0,0 0-6 16,8 0-5-16,-6 1-5 0,-2-1-6 0,4 3-6 16,-1-2-1-16,0 1-3 0,-2 2 2 0,-1 0-1 15,4 0-7-15,-2 2-5 0,-1-1-3 0,1 1-3 0,-1 3-2 16,0 0-13-16,-1 0-5 0,0 0-17 0,-1-2-10 16,0 1-6-16,1 2-10 0,-2-4-8 15,4 0-11-15,-4-2-14 0,4 3-18 0,-1-2-20 0,-1 0-16 16,1 0-27-16,-1-2-15 0,0 0-23 0,2 0-17 15,-2-3-23-15,1 3-13 0,3-3-27 0,-4 0-17 16,0 0-19-16,10-2-200 0,-6-1-434 0,1 0 193 16</inkml:trace>
  <inkml:trace contextRef="#ctx0" brushRef="#br0" timeOffset="68461.22">23178 6755 170 0,'-1'-3'205'0,"1"3"3"15,0 0-1-15,-3-4-8 0,3 4-9 0,0 0-7 16,-11 4-4-16,8-2-11 0,-3 0-2 0,-1 3-9 16,2-1-4-16,-2 3-8 0,2-1 0 0,0 0-13 15,-1 2 0-15,2-1-12 0,-2 0-4 0,-1 1-3 16,6 3-10-16,-5-2-7 0,3-4-5 0,3 5-10 16,0-3-6-16,0 1-9 0,0-3-6 0,0 2-7 15,0 0-5-15,3-2-4 0,1 0-9 0,-1 0-8 16,0-2 3-16,1 0-8 0,-1-2 1 0,4 1-12 15,-7-2-2-15,10-1-5 0,-6-1-13 0,3-1-1 0,-1 0-6 16,1 0-2-16,0 0-2 0,-1-1-1 0,-1-2 0 16,2 2-1-16,-3-1 2 0,2-2 3 0,0 3 3 15,-2-4-2-15,0 1 3 0,-2 2-5 0,3 0 2 16,-2-3 3-16,1 4-2 0,-4 2 4 0,3-3-1 16,-3 3 5-16,4-1-1 0,-4 3 2 0,2-3 8 15,-2 3 5-15,0 0 3 0,0 0 2 0,3 7 11 16,-3-1-4-16,2-2 2 0,-2 1 3 0,0 3-2 15,0 1 2-15,0-1-8 0,0 0-4 0,0 1 2 0,3 3-1 16,-3-4-3-16,0 0-1 0,0 1 0 0,2-2-13 16,0 0-6-16,-2-3-13 0,3 2-23 15,-3-2-22-15,3 0-21 0,-2-1-28 0,2 1-24 0,0-2-26 16,1-1-21-16,-4-1-37 0,10-1-244 0,-6 1-508 16,1-3 225-16</inkml:trace>
  <inkml:trace contextRef="#ctx0" brushRef="#br0" timeOffset="68771.83">23471 6740 74 0,'0'-2'225'16,"0"2"-12"-16,0-3-9 0,0 3-15 0,0 0-10 16,-4-2-10-16,4 2-20 0,0 0-11 0,-8 5-15 15,6 0-12-15,-1-2-10 0,-1 1-13 0,1 1-2 0,-1 0-10 16,1 1-9-16,2 1-10 0,-2-1 0 0,3 1-9 15,3 0-6-15,-2 0-3 0,2 1-9 0,1 0-2 16,-1-1 1-16,3-1 0 0,-1 2-4 0,2 2-5 16,0-4-2-16,-1 2-2 0,1-1-2 0,0 0 2 15,-1-1-4-15,-2 1-2 0,0 0 6 0,-1-3 8 16,-2 2 4-16,1-2 11 0,-2 2 5 0,-3-2 5 16,0 2 4-16,-4 1 6 0,2-1 4 0,-4 1-5 15,1-3-6-15,-4 1-5 0,3 0-6 0,0-1-9 16,1-2-23-16,2 1-34 0,0 0-46 0,2-5-57 15,4 2-53-15,-7-3-86 0,7 0-171 0,-3-1-474 0,6-2 210 16</inkml:trace>
  <inkml:trace contextRef="#ctx0" brushRef="#br0" timeOffset="69495.32">22537 7364 70 0,'-1'-2'204'0,"1"2"-4"0,-4-1-2 0,4 1-4 16,0 0-15-16,-9 1-5 0,9-1-14 0,-7 3-4 15,3 1-8-15,0 1-6 0,-2 1-2 0,-1 0-3 16,0 2-7-16,0 4-6 0,0-1 1 0,-3 6-6 0,3-2-6 15,3 3 1-15,-2 0-9 0,2 0-3 16,-2-3-6-16,6-1 1 0,-4 6-8 0,1 0-8 16,3 1 5-16,0-2-14 0,3-5 2 0,-3 7-4 0,4-1-2 15,-1-6-14-15,0 0-3 0,1-1-9 16,-1-1-2-16,4-1-8 0,0 0-15 0,-1-3-13 0,-1-1-20 16,2-1-22-16,3-1-34 0,-1-1-34 0,1-2-35 15,2 2-36-15,1-4-43 0,1-2-40 0,-3 0-237 16,3-1-537-16,-1-2 238 0</inkml:trace>
  <inkml:trace contextRef="#ctx0" brushRef="#br0" timeOffset="69942.92">22847 7402 70 0,'0'0'184'0,"0"0"-9"0,0 0-3 0,0 0-5 16,0 0-8-16,0 0-8 0,0 0-9 0,0 0-9 15,0 0-6-15,0 0-3 0,0 0-5 0,0 0-8 16,0 12 0-16,0-3-7 0,0 6 4 0,0-1 3 16,0 1-1-16,0 6-2 0,0-2-1 0,0 1 0 15,-4 0-1-15,4-1 0 0,-3 2-13 0,2-2 1 16,-2-1-5-16,2-3-6 0,-1-2-1 0,-1 2-12 0,1-2-8 15,0 1-6-15,1-3-5 0,-1-3-8 16,2-1-9-16,-1 1-21 0,1-4-24 0,0 0-32 0,1 0-36 16,-1-2-32-16,3 0-35 0,0-1-32 0,-3-1-31 15,8-4-62-15,-5 2-168 0,1-2-477 0,2 0 211 16</inkml:trace>
  <inkml:trace contextRef="#ctx0" brushRef="#br0" timeOffset="70512.98">23112 7461 103 0,'0'0'265'0,"0"-6"-5"16,0 6-10-16,0 0-11 0,0 0-11 0,-3-1-16 15,3 1-19-15,0 0-22 0,0 0-15 0,0 0-13 16,0 0-17-16,3-4-12 0,0 1-9 0,-2 0-9 15,2 0-12-15,1-2-6 0,1 2-10 0,0-2-9 16,1 0-1-16,-2 2-8 0,2-1-8 0,1 1-2 16,-2 0-3-16,1 2-6 0,-2 0-5 0,2 2-3 15,-2 1 2-15,2 0-2 0,-2 1-5 0,2 2 6 16,-1 3-3-16,-1 1 0 0,2 2-3 0,-2-1 0 0,1 3 0 16,-3 1-4-16,0-2 1 0,1 7-4 0,-3-6-6 15,0 1 11-15,-2 0 0 0,2 0 0 16,-3 1 1-16,3-3 0 0,-5 3 3 0,3-2 5 0,-5-1 0 15,2-1 6-15,0 0 5 0,-2 0-2 0,2-2 6 16,-1-2-7-16,0-1 5 0,2 0-2 0,-1-1 0 16,0-1 0-16,0 0-8 0,0-2 1 0,1 0-4 15,-1-2-4-15,0 0-3 0,5 0 0 0,-11-2-3 16,6 0 1-16,0-3-8 0,1 0 4 0,0-2-9 16,1 1-2-16,0-3 0 0,3 1-11 0,-1-2 7 15,2 1 0-15,-1 0 0 0,3 1-1 0,0-1-5 0,-2 2 5 16,2 2-3-16,1-1 1 0,-1 3 2 15,0 1-1-15,0 1 4 0,2 1-1 0,-5 0-4 0,9 1 6 16,-4 5 0-16,1-1-3 0,1 2 6 0,-3 1-1 16,6 2-6-16,-3 1 5 0,0-2-3 0,-1 2 8 15,2 1-5-15,-3-1 5 0,0-3-6 0,-1 0-1 16,2-1 3-16,-2 2-2 0,1-2 1 0,-3-1-4 16,3 1-3-16,-3-3-11 0,1-1-18 0,-3 0-20 15,3 0-21-15,-3-1-28 0,0-2-25 0,1 3-29 16,-1-3-28-16,0 0-31 0,0 0-28 0,0 0-234 15,0 0-518-15,9-10 230 0</inkml:trace>
  <inkml:trace contextRef="#ctx0" brushRef="#br0" timeOffset="70955.9">23397 7396 85 0,'0'0'247'0,"-2"-3"-9"0,2 3-5 16,0 0-7-16,0 0-10 0,0 0-17 0,0 0-13 15,0 0-17-15,0 0-15 0,0 0-16 0,0 0-14 16,0 0-9-16,4-2-6 0,-4 2-9 0,10 2-13 0,-7-3-2 16,4 1-11-16,0 0-9 0,0-1-3 0,2-1-9 15,-4 2-3-15,5 1-4 0,-4 0-2 16,-1 0-8-16,2-1-4 0,-1 1-4 0,3 1-3 0,-1-1-2 15,-2-1-3-15,-1 1 0 0,1 1 1 0,-2 0 4 16,-1 2-1-16,1-2 3 0,-1 0-1 0,0 2 6 16,-2 1-2-16,2 0 9 0,-2 2 4 0,1 1 1 15,-1 0 6-15,-1 5 5 0,-1-1 3 0,-1 3 11 16,1-1-8-16,-2 4 7 0,0-4 5 0,-1 6 4 16,0-2 0-16,0 2 1 0,-1-2 7 0,1 2-1 15,-3-2 2-15,3 2-2 0,1-7-4 0,0 0-2 16,-1-2-6-16,0 3 0 0,1-2-10 0,0-2-11 0,2-2 0 15,-2 2-7-15,2-3-4 0,-1-2-9 16,1 0-8-16,-1 2-14 0,1-2-22 0,0-2-31 0,1 2-25 16,-2-4-36-16,2-1-23 0,0 4-30 0,0-4-25 15,-1 5-33-15,1-5-40 0,0 0-41 0,0 0-51 16,-6 0-220-16,6 0-613 0,0 0 272 0</inkml:trace>
  <inkml:trace contextRef="#ctx0" brushRef="#br0" timeOffset="71240">23416 7560 183 0,'0'0'201'0,"0"0"0"0,0 0 1 0,0 0-6 16,0 0-8-16,0 0-14 0,17 2-13 0,-10-4-15 15,0 2-10-15,3 0-14 0,4-1-9 0,0 1-14 16,2-1-8-16,-1 0-10 0,2 0-19 0,-3 0-22 16,3-1-28-16,-3 4-34 0,0-4-42 0,-1 1-45 15,-2 0-49-15,-2 1-185 0,-4 0-371 0,0 1 164 16</inkml:trace>
  <inkml:trace contextRef="#ctx0" brushRef="#br0" timeOffset="71791.98">23809 7331 11 0,'0'0'197'0,"0"0"-1"0,0 0-4 0,6 6 6 16,-6-6-3-16,1 4-2 0,2-2-1 0,-1 5-1 15,0 1-5-15,-2 3-1 0,3 1-7 0,-3 2-1 16,0 4-12-16,2 0-4 0,-2 3-5 0,0 1-4 16,1-1 4-16,-4 1-2 0,3-1 3 0,-1 1-4 15,-1 4-5-15,1-2-8 0,-2 1-12 0,-3-1-13 0,2 1-7 16,-3 0-12-16,-3-1-14 0,1 0-21 15,-3-1-16-15,-2-1-43 0,0-2-60 0,-6-1-46 0,3 0-64 16,-1-2-62-16,0-1-82 0,-5 0-288 0,5-4-650 16,1 1 288-16</inkml:trace>
  <inkml:trace contextRef="#ctx0" brushRef="#br0" timeOffset="73497.5">21184 8560 115 0,'0'0'206'0,"3"6"-19"16,-3-6-9-16,0 0-7 0,0 0-10 0,0 0-9 15,0 0-16-15,7 2-8 0,-3-2-17 0,-1 2-9 0,1-1-12 16,0-1-6-16,-4 0-8 0,9 1-5 16,-4-1-9-16,-1 0-9 0,2 1-5 0,-2 0-3 0,3 0-5 15,0 0-5-15,-4-1-4 0,3 1-3 0,-2 0-1 16,2 0-4-16,-1-1-11 0,-5 0-12 0,7 2-13 16,-4-1-12-16,1 1-23 0,-1-1-13 0,0 2-29 15,1-2-31-15,-4-1-24 0,3 1-26 0,-3-1-112 16,3 3-308-16,-3-3 137 0</inkml:trace>
  <inkml:trace contextRef="#ctx0" brushRef="#br0" timeOffset="73736.05">21216 8694 19 0,'0'0'280'0,"0"3"-12"0,0-3-11 0,0 0-8 16,2 4-2-16,-1-2-19 0,-1-2-19 16,4 2-15-16,-1-2-11 0,1 2-16 0,0-2-12 15,-4 0-11-15,10 0-17 0,-5 1-9 0,0 0-13 0,-1 0-10 16,-4-1-19-16,10-3-24 0,-3 3-38 0,-2 0-38 16,0 0-52-16,2-2-53 0,0-1-63 0,-1 2-64 15,-2-1-163-15,2 1-453 0,-1 0 200 0</inkml:trace>
  <inkml:trace contextRef="#ctx0" brushRef="#br0" timeOffset="74357.89">21639 8668 23 0,'-3'5'261'0,"0"-5"-12"15,3 0-11-15,0 4-10 0,0-4-8 0,3 3-12 16,-3-3-11-16,0 4-11 0,0-4-11 0,1 4-10 16,2-2-13-16,-3 0-8 0,0-2-12 0,7 4-7 15,-4-2-13-15,-2-2-10 0,-1 0-7 0,6 1-8 16,1-1-8-16,0-1-5 0,-1 0-6 0,2-2-6 16,-1 0-3-16,2 0-2 0,-1 0-8 0,-1-2-9 0,0 0 1 15,0 1-6-15,2-2-4 0,-2 1 0 0,-2-3-6 16,1 2-2-16,0-1-1 0,-1 0 0 0,-2-2 1 15,1 4-7-15,-1-2 3 0,0-1-5 0,-2 1 0 16,-1 2-9-16,0-3 8 0,0 2-6 0,0-1 11 16,-1 1-8-16,-2 1-5 0,0 1 1 0,-1 3 0 15,-2-2-2-15,2 1-2 0,-3 2-4 0,-3-1 10 16,1 2-1-16,0 1 0 0,-1 2-1 0,2 0 0 0,-1 1-2 16,1-1 9-16,-1 0 10 0,1 5-4 0,-1 0 5 15,1 4 9-15,2-2 15 0,2 1 9 16,-3-1 13-16,3 3 6 0,-2 5 6 0,5-1 6 0,-2-4 11 15,3 4 4-15,-3-4 12 0,6 1-5 0,-3-1-3 16,4-1-4-16,2-2-3 0,-2 2-6 0,3-3-11 16,0 1-7-16,0-4-4 0,3 1-6 0,-1-3-7 15,3-2-6-15,1 1-7 0,-3-3-7 0,4-1-11 16,-1-1-22-16,-1-1-29 0,-1-2-47 0,5-2-49 16,-9 1-63-16,4 1-64 0,-5 0-91 0,-2-2-105 15,2 1-306-15,-5 0-811 0,1 2 359 0</inkml:trace>
  <inkml:trace contextRef="#ctx0" brushRef="#br0" timeOffset="75223.7">22140 8665 55 0,'0'0'211'0,"0"0"0"0,0 0-10 0,-1 5-10 15,1-5-16-15,-2 3-10 0,2-3-14 0,0 0-8 16,0 0-3-16,0 0-8 0,0 0-1 0,6 2-9 16,-6-2-5-16,4 2-7 0,-1-2-4 0,1 1-2 15,-4-1-8-15,7 1-11 0,0-1-6 0,-1 1 0 0,-2 0 0 16,3 0-9-16,-3 0-5 0,6-1-12 15,-3-1-1-15,-2 1-3 0,0 0-8 0,1 1-3 16,-6-1-7-16,8-1-1 0,-3 1-7 0,-5 0-8 0,7 1-15 16,-7-1-14-16,5 1-11 0,-5-1-9 0,0 0-22 15,0 0-23-15,3-2-17 0,-3 2-24 0,0 0-22 16,0 0-15-16,0 0-39 0,0 0-27 0,0 0-145 16,0 0-399-16,0 0 176 0</inkml:trace>
  <inkml:trace contextRef="#ctx0" brushRef="#br0" timeOffset="75462.38">22189 8600 207 0,'0'0'217'0,"0"0"-8"0,0 0-3 16,0 0-5-16,0 0-5 0,0 0-8 0,0 13-10 0,2-9-4 15,-1 3-4-15,-1 3-9 0,3-3-4 0,-1 6-8 16,-1-4-8-16,-1 3-7 0,1 1-11 0,-1 0-13 16,2 0-10-16,-2-2-4 0,0 0-9 0,1 2-17 15,-1-5-21-15,2 0-33 0,-2 3-44 0,2-3-59 16,0-1-68-16,1-2-87 0,-1-2-230 0,0 0-510 16,2-1 226-16</inkml:trace>
  <inkml:trace contextRef="#ctx0" brushRef="#br0" timeOffset="76483.82">22592 8544 66 0,'0'0'227'0,"0"0"-9"0,0 0-9 0,0 0-13 0,-10 5-6 16,10-1-15-16,-1 0-9 0,1 0-6 0,1 0-11 16,-1-1-5-16,3 2-5 0,-3 3-8 0,0 0-3 15,3 2-5-15,1 1-7 0,-1-2-7 0,-3 4-4 16,3 0-3-16,-2 0-2 0,2-1-4 0,-3-1-6 0,0 1 0 15,0 0-3-15,3 0-6 0,-2-3-1 16,-2 1-10-16,1-3-5 0,0 2-4 0,0-1-9 16,0-2-7-16,0 0-3 0,-3-2-5 0,3 2-6 0,3-2-17 15,-3-2-11-15,0-2-11 0,-3 5-21 0,6-3-23 16,-3-2-20-16,0 0-24 0,0 0-21 0,0 0-30 16,0 0-25-16,0 0-39 0,10-8-55 0,-9 5-189 15,2 1-492-15,-3-3 218 0</inkml:trace>
  <inkml:trace contextRef="#ctx0" brushRef="#br0" timeOffset="77143.53">22842 8560 159 0,'0'0'194'0,"-3"-3"-8"0,1-1-10 0,2 4-15 16,2-4-12-16,-2 4-6 0,1-4-6 0,1 2-12 15,-1-2-10-15,3 3 1 0,-1-1-11 0,0 0-5 16,1 0-7-16,-1 1-7 0,1-1-2 0,2 1-3 16,-2 4-5-16,2-2-9 0,-1 2 2 0,0 0-5 15,0 3-2-15,2 1 0 0,0 3-3 0,0 1-2 0,-4-1-6 16,4 2 1-16,-3 7-4 0,-1-6 2 0,1 2-4 15,-4-2 2-15,0 3 4 0,-1-2 4 0,-2-1-1 16,3-2 5-16,-3 1-3 0,-4-1 3 0,3-2 4 16,1-1-5-16,-1-2-1 0,-2 2-10 0,-1-3-1 15,3 1-5-15,-3 0-5 0,0-3-3 0,1-1-8 16,2 0-4-16,-3-1-2 0,4-1-13 0,3 0-3 16,-11-2-13-16,8 0-1 0,-1 1-6 0,1-4-5 15,0 1-4-15,2-2 3 0,0 0-1 0,-1-1 4 16,5 2 1-16,-2-2-6 0,2 1 11 0,1-1-1 15,-1 3-2-15,1 0 6 0,2-1 2 0,3 1 5 0,-2 1 0 16,-2 2 6-16,4 2 9 0,-1-2-3 0,-1 4 10 16,0-1 0-16,0 1 5 0,0 3-3 0,0-2 6 15,2 2-5-15,-1-2-4 0,1 2-3 0,1 4-1 16,-1-1 5-16,1 0-6 0,-4-3-5 0,-2 0-1 16,3 0-1-16,0 0-5 0,-1-1-13 0,-2 0-10 15,2-2-18-15,1 1-16 0,-2-1-23 0,0-2-28 16,-1 0-25-16,0 0-22 0,-4-1-32 0,7-3-31 15,-3 1-52-15,-1-1-158 0,1 0-462 0,-1-2 205 16</inkml:trace>
  <inkml:trace contextRef="#ctx0" brushRef="#br0" timeOffset="77476.66">23147 8585 156 0,'0'-2'243'0,"0"2"-10"0,0 0-14 0,0 0-12 15,0 0-10-15,0 0-13 0,0-4-10 0,0 4-10 16,0 0-18-16,7-2-16 0,-1 2-10 0,-2-3-13 16,5 2-3-16,-2-2-14 0,1-1-12 0,-1 3-7 15,3-2-14-15,-2 1-1 0,2 0-6 0,-3 1-7 16,0 1-8-16,-1 0-5 0,4 1-1 0,-6 1-3 16,2 0-5-16,-1 1-2 0,-2-2 2 0,0 5 3 0,1 1 2 15,-1-1 4-15,-3 2 4 0,0 1 7 0,-1 5 1 16,-1-2 12-16,-2 3 4 0,1-2 6 0,-1 0 3 15,1 0-3-15,-4 2 4 0,4-2 2 0,-1 0-5 16,1 0-1-16,-1-5-8 0,1 3-2 0,-2-2-6 16,3 0-6-16,-1-2-1 0,-1 1-16 0,3-1-6 15,-1-2-15-15,2 1-18 0,0-3-19 0,0 0-25 16,-2 0-26-16,0 0-30 0,2-3-27 0,0 5-32 16,0-5-29-16,0 0-37 0,0 0-263 0,0 0-545 0,0 0 241 15</inkml:trace>
  <inkml:trace contextRef="#ctx0" brushRef="#br0" timeOffset="77730.33">23440 8637 207 0,'0'0'257'16,"0"0"-12"-16,0 0-5 0,0 0-7 0,0 0-10 15,0 0-17-15,0 0-14 0,0 6-18 0,0-6-13 16,7 0-20-16,-7 0-19 0,7-2-5 0,-1 2-15 16,0 0-9-16,-1-1-10 0,1 0-14 0,-1-1-16 0,1 2-17 15,0-3-20-15,1 0-15 0,-2 2-22 0,1 0-21 16,-2 0-16-16,-4 1-10 0,7 0-24 0,-4-1-21 16,-3 1-29-16,0 0-35 0,0 0-200 0,0 0-407 15,0 0 180-15</inkml:trace>
  <inkml:trace contextRef="#ctx0" brushRef="#br0" timeOffset="77907.58">23419 8751 196 0,'0'2'288'16,"-3"1"-18"-16,3 0-16 0,0 1-18 0,3-2-14 0,-3-2-16 15,0 5-17-15,4-3-22 0,-1 0-19 0,1 0-18 16,2-2-26-16,0 1-26 0,2 1-37 0,1-2-39 15,0 0-54-15,1-2-45 0,0-1-44 0,0 2-233 16,-2 0-405-16,4 0 180 0</inkml:trace>
  <inkml:trace contextRef="#ctx0" brushRef="#br0" timeOffset="79114.05">23823 8549 84 0,'0'0'181'0,"0"0"-7"0,0 0-9 0,0 0-7 15,0 0-5-15,0 0-6 0,0 0-4 0,0 0-3 16,3 8 5-16,-1-3-8 0,0 1-6 0,0 3 2 15,-1-1 1-15,2 3-3 0,-2 3-3 0,2-1-2 16,0 1-2-16,-3 0-9 0,-3 0-2 0,3 1-10 16,2 3-5-16,-4-4-9 0,2 0-14 0,-3-1-5 15,1 1-1-15,0 0-12 0,1-2-12 0,-1-3-16 16,0-1-22-16,0-2-16 0,1 1-27 0,-1-2-31 16,1-1-36-16,1 1-47 0,-1-3-37 0,1-2-31 0,1 2-34 15,-1-2-145-15,0 0-431 0,0 0 191 0</inkml:trace>
  <inkml:trace contextRef="#ctx0" brushRef="#br0" timeOffset="79618.11">24008 8562 2 0,'1'-3'230'0,"-1"1"-5"0,0-2-7 0,-1 2-9 0,2-1-13 15,-1 3-15-15,0-3-15 0,0 3-13 16,3-6-18-16,1 4-12 0,-1 0-12 0,1-1-10 15,3-1-7-15,0 0-13 0,3 1-9 0,-3-1-7 0,3 2-4 16,0 1-7-16,-3 0-8 0,4 1-3 16,-1-1-5-16,-1 1-8 0,-2 1 2 0,0-1-4 15,-2 2-4-15,1 0 0 0,-3 1-7 0,0 0 1 0,-2-1 1 16,2 4 2-16,-2 0 3 0,-1 0-1 0,-2-2 7 16,-1 2 9-16,-3 3 7 0,3-3 6 0,-2 1 3 15,0 0-1-15,-2 0-4 0,0 0 5 0,0-1 5 16,0-1-8-16,0 2 0 0,4-3-4 0,-4 1-11 15,3-4 3-15,1 3-6 0,-1-1-1 0,1-1-6 16,0 1-7-16,3-3 0 0,-4 1-3 0,4-1-4 16,0 0-2-16,0 0-4 0,0 0 3 0,0 0-6 15,0 0 1-15,13 0-4 0,-9 0 5 0,-4 0-1 16,14 0-5-16,-4 0 5 0,-3 1-1 0,3 1-1 0,-2-1 0 16,1-1 0-16,-1 4 0 0,-1-2-4 15,3 1 1-15,0-2 2 0,-4 4 1 0,1 0 0 0,-2-1-1 16,2 4 0-16,-5-1 1 0,2 1-3 0,-4 0 8 15,1-2 6-15,-1 3 3 0,-2-2 11 0,-3 2 11 16,1 0 9-16,-1-2 2 0,-4 2 1 0,2-1 3 16,0-2-1-16,-3 2 1 0,2-3-11 0,-1 0-5 15,1-2-15-15,-1-1-13 0,-1 0-14 0,2-2-20 16,2 2-30-16,-5-4-29 0,4-1-25 0,0 0-38 16,1-3-22-16,2 0-12 0,1-1-29 0,3-2-16 15,0 1-8-15,3-1-19 0,0-2-186 0,1 2-474 16,-1-2 210-16</inkml:trace>
  <inkml:trace contextRef="#ctx0" brushRef="#br0" timeOffset="79903.89">24357 8511 92 0,'0'0'203'0,"4"-1"2"16,-1-1 5-16,-1 0-3 0,-2 2 0 0,5-2 0 15,-5 2-1-15,0 0-5 0,0 0-4 0,0 0-1 16,0 0-2-16,4 4-13 0,-1-1-13 0,-3 1 6 16,0 3-6-16,0-2-3 0,0 5 2 0,0 0-6 15,-3 2-10-15,2 2 4 0,1 6-9 0,-3-6 0 16,3 6-16-16,0 1-7 0,-4-4-10 0,3-1-9 16,-1-1-13-16,2 4-12 0,0-5-8 0,0-1-8 15,-3-1-6-15,2 2-15 0,1-2-13 0,0-2-29 16,-3-1-36-16,3-1-30 0,-1-2-40 0,1 0-37 0,0-1-49 15,-2 0-57-15,2-1-69 0,-2 0-333 0,0 1-703 16,-1-2 311-16</inkml:trace>
  <inkml:trace contextRef="#ctx0" brushRef="#br0" timeOffset="87481.62">20741 9925 179 0,'0'0'195'0,"0"0"-14"0,0 0 3 15,0 0-8-15,0 0-10 0,0 0-9 0,0 0-5 16,2 11-8-16,-1-8 2 0,2 3-5 0,-3-1-5 16,3 4 1-16,-2 2-1 0,1 2-4 0,-1 2-3 15,-1 4-7-15,0 2-2 0,3 0-7 0,-3-4-9 16,0 5-2-16,-1-1-12 0,1 0 1 0,0-1-8 16,-2-1-4-16,2 2-3 0,0-6-3 0,0 4-2 15,-1-4-9-15,2-1 0 0,-1 0-2 0,0-1-7 0,-1-2-7 16,2 3 4-16,-1-3-3 0,0-4-1 0,0-1-1 15,0 1-9-15,0-2-8 0,2 0 0 16,-2-1 3-16,1 0-12 0,0 0 3 0,-1 0 0 0,0-1-9 16,0-3 1-16,2 3-17 0,-2-3-6 0,1 2-13 15,-1-2-14-15,0 0-18 0,0 0-23 0,0 0-13 16,0 0-23-16,0 0-25 0,3-7-35 0,-3 3-30 16,0 1-39-16,0-3-46 0,0 4-188 0,-1-2-515 15,-1 1 229-15</inkml:trace>
  <inkml:trace contextRef="#ctx0" brushRef="#br0" timeOffset="88264.77">21109 10030 117 0,'0'0'196'0,"-3"-4"-4"0,3 2-2 0,0 2-8 16,-3-3-7-16,3 3-13 0,-1-4-10 0,1 4-8 16,-1-3-15-16,1 3 2 0,0 0-12 0,0-4-8 15,0 4-9-15,-2-3-8 0,2 3-4 0,-3-2-9 16,3 2-6-16,0 0 0 0,0 0-3 0,0 0 1 0,0 0 1 16,0 0-6-16,0 0-3 0,-4-1 2 0,4 1-7 15,0 0 4-15,-3 7-2 0,3-3-1 0,0 2-1 16,-2 2 5-16,-1 0 5 0,-1 4 0 0,1-2 1 15,-2 1-4-15,1 4 3 0,-1-1 0 0,0-1-4 16,1 1 3-16,1 0-11 0,-1 0 16 0,4 0-6 16,-3 0-2-16,3-2-2 0,0 0 1 0,2 1-4 15,1 0-11-15,1-4-5 0,-1-1 4 0,-1 1-7 16,4-2-15-16,-2 1 7 0,3-2-8 0,-2 0-13 16,2-1-3-16,0-2 14 0,1 1-4 0,-4-2-3 15,6-2 2-15,-3-1-10 0,6 0-4 0,-2-4-2 0,-4-1-20 16,3-2-7-16,1 0-2 0,-2-2 0 0,-1 1-2 15,-1-4 0-15,0 2-6 0,-1-1 0 0,-2-1-5 16,-1 0 4-16,-2 0-4 0,-1-1-1 0,-1-4-2 16,-2 5 1-16,0 0-1 0,-4-4-4 0,0 3 1 15,0 1 0-15,0 2 6 0,2 3 1 0,-1 1 1 16,0 0-3-16,-1 1 2 0,0 0-8 0,0 1-6 16,3 1-5-16,-2 1 0 0,2 0-1 0,1 1-11 15,-1 0-5-15,4 1-15 0,0 1-21 0,-6-2-16 16,6 2-22-16,-2-2-16 0,2 2-21 0,0 0-36 0,0 0-185 15,0 0-438-15,0 0 194 0</inkml:trace>
  <inkml:trace contextRef="#ctx0" brushRef="#br0" timeOffset="88879.13">21544 9993 149 0,'0'0'241'0,"0"0"-9"0,0 0-4 16,0-5-4-16,0 5-17 0,0 0-11 0,0 0-14 15,0 0-17-15,0 0-13 0,0 0-15 0,0 0-13 16,-8 8-7-16,5-3-7 0,0 3-8 0,0 0-12 15,1-1-4-15,-3 4 1 0,1 1-1 0,1 0-8 16,1 1-4-16,-1 0 5 0,1-1 2 0,2 1 0 16,0 2-10-16,0-2 0 0,2 0-7 0,-2 2 5 15,3-3-2-15,-2 0-4 0,0 0 2 0,2 0-8 0,0 1 1 16,0-4-6-16,1 0-2 0,0-2-2 0,-1 0-6 16,1-1-4-16,1 0-5 0,0-1-8 15,2 0 9-15,0-2-12 0,0-1-8 0,0-1 8 0,0-1-4 16,3-1 4-16,-3-3-13 0,0-1-8 0,3 0-8 15,-3-1-7-15,0 0-5 0,3 0-4 0,-4-2-5 16,1 0 3-16,-3 1-4 0,2-5-6 0,-1 1-3 16,-2 3 1-16,-1-5-8 0,0 1 0 0,-2 0-5 15,0-1-7-15,-1 1 1 0,-2-1-5 0,-1 1-8 16,-2 0-6-16,2 0-7 0,0 4 1 0,0-1-4 16,-1 3-6-16,0-1-8 0,-1 2-7 0,3 1-9 0,-1 0-12 15,1 1-9-15,3-1-14 0,-4 1-12 0,4 1-26 16,0 2-21-16,-3-3-122 0,3 3-356 0,-3-3 158 15</inkml:trace>
  <inkml:trace contextRef="#ctx0" brushRef="#br0" timeOffset="89337.18">21916 9999 73 0,'0'0'241'0,"0"0"-4"0,0 0-10 16,0 0-6-16,0 0-6 0,0 0-13 0,0 0-14 15,0 0-10-15,0 0-18 0,-3 8-9 0,-1-5-11 16,1 4-5-16,-1 0-10 0,1 0-2 0,-1 0-5 16,1 5-2-16,-1-1-4 0,1 2-8 0,-1-2-6 15,3-1 1-15,1 3-3 0,-2-1-11 0,4 1-4 16,-1-2 0-16,0-2-5 0,2 0 4 0,0 0-11 0,1-1-1 15,2 1-20-15,-2-1 4 0,2 0-3 16,-1-1-14-16,5-1 4 0,-3-1 3 0,0 0-9 0,3 0 2 16,-3-3-8-16,3-1-4 0,-3-1-15 0,4-1-1 15,-2-1-3-15,-1 1-3 0,2-3-18 0,-1-1 0 16,-1 0-5-16,-1-1-8 0,0 0-4 0,-1-1-9 16,-1-2-3-16,0 2-3 0,-1-2 5 0,-1 0 2 15,-2 0-1-15,3-3-1 0,-5-2-6 0,0 1 2 16,1 1 7-16,-3-1-1 0,0-2 0 0,-3 3 3 15,2 1 3-15,-2 3 7 0,2 1 0 0,-3 1-1 0,3-2 1 16,-2 3 0-16,-1 0-2 0,2 1 1 0,-1 1-3 16,0-1-6-16,-1 2-6 0,4 0-14 15,-1 0-18-15,1 1-20 0,-1 0-18 0,4 1-15 0,-3-2-20 16,3 2-19-16,0 0-25 0,0 0-183 0,0 0-407 16,0 0 180-16</inkml:trace>
  <inkml:trace contextRef="#ctx0" brushRef="#br0" timeOffset="89785.64">22278 9984 121 0,'0'0'239'0,"3"0"-5"16,-3 0-6-16,0 0-3 0,0 0-8 15,0 0-11-15,0 0-17 0,0 0-13 0,0 3-8 0,0-3-20 16,-3 6-2-16,0-3-14 0,3 4-5 0,-4-1-6 15,1 2 3-15,-1 1-7 0,1 2-7 0,-1 1-2 16,1-2-10-16,0 1-2 0,2 1-8 0,1-1-2 16,-3 2 0-16,3-3-3 0,0-1-10 0,0-1 2 15,2 2-13-15,-1 1 2 0,3 0 0 0,-1-3-13 16,1-1 0-16,-1 0-12 0,1 1 2 0,3-2-3 16,-1 1-4-16,1-2-8 0,0-1-7 0,4-2-2 0,-2 0-11 15,1-2-4-15,2-2-15 0,-2 0-10 0,0 0-3 16,4-2-10-16,-1-5-3 0,-2 5-12 0,-4-5-2 15,3 2-3-15,-2-3 2 0,-2 2 0 0,1-3 2 16,-3 2 6-16,-1-3 5 0,0-1 3 0,-6 1 7 16,3 0-1-16,-3 0 0 0,-1 0 6 0,1 0 5 15,-1 4 2-15,1 0 2 0,-2 1-2 0,-1 0 5 16,0 0 3-16,1 2-1 0,-1 0 3 0,-1 2 0 16,0-2 2-16,3 1-1 0,0 2-1 0,-1 0-7 0,0-1-6 15,-1 2-10-15,3-1-14 0,-1-2-15 16,1 4-21-16,0-2-19 0,3 2-18 0,-4-2-19 0,4 2-1 15,0 0-11-15,10-5-3 0,-4 3-3 0,2 1-9 16,1 0-20-16,2-1-134 0,2 0-345 0,-1 0 152 16</inkml:trace>
  <inkml:trace contextRef="#ctx0" brushRef="#br0" timeOffset="90198.65">22647 9964 158 0,'6'-1'228'0,"-6"1"8"0,4 1-3 0,-4-1-4 0,0 0-4 15,3 3-8-15,-3-3-11 0,0 0-8 16,0 0-5-16,0 0-19 0,-6 5-10 0,3-3-12 0,1 1-6 16,-1 2-4-16,0-1-5 0,0 4-6 0,-1-1-2 15,0 1 0-15,-2 0-3 0,5 1-10 0,-5 3 2 16,3 0 0-16,2-1-8 0,-2 0 0 0,0 2 2 16,3-3-9-16,0 2-13 0,0-1-4 0,0-2-2 15,3 3-10-15,1-3-6 0,-1 0-19 0,0-1 6 16,1 0-5-16,3-1-8 0,0 0-6 0,0 0 3 15,0-3-15-15,3 0-11 0,-1-1-19 0,0 0-10 16,4-2-18-16,-2-2-3 0,-1 0-15 0,0-2-9 0,1 0-4 16,-1-2 3-16,0-1-8 0,-3 1 3 15,0-3 1-15,3 1 2 0,-3-2-1 0,-3 2 7 0,-1-1 7 16,0-4 3-16,0 4 1 0,-3 0 9 0,-2-4 3 16,0-1 4-16,-1 1 2 0,-3 0 2 0,3 4 8 15,-1-2-7-15,-3 2 7 0,1 1 4 0,-1 0 5 16,0 1 0-16,3 0-4 0,-4 1-3 0,-1 0-1 15,4 1 4-15,-3 0-8 0,4 2-3 0,-1 0-10 16,0 0-9-16,0 1-9 0,2-1-11 0,3 2-17 16,-7-2-19-16,4 1-22 0,0 0-24 0,3 1-22 15,0 0-24-15,0 0-28 0,-4-2-36 0,4 2-133 0,0 0-421 16,0 0 187-16</inkml:trace>
  <inkml:trace contextRef="#ctx0" brushRef="#br0" timeOffset="91613.98">23136 10007 126 0,'1'-4'149'0,"-1"4"-7"0,0 0 12 0,0 0-1 16,0 0 5-16,0 0-4 0,0 0 1 15,0 0-2-15,0 0-1 0,0 0-1 0,0 0-13 16,0 0-2-16,0 0 1 0,0 0 1 0,0 0-3 0,3 11-4 16,0-6 2-16,-3 0 1 0,1 3-6 15,1 1-2-15,-2-1-1 0,1 4-3 0,1 1-11 16,-1 0-3-16,-1 6-10 0,0-5 1 0,0-1-3 0,0 1-10 15,0 5-6-15,0-6-2 0,0 0-15 0,0-1-4 16,0 1-6-16,0-1-2 0,0 0-9 0,0-2-7 16,-1 0-1-16,-1-2-2 0,2 0-9 0,0 1 1 15,0-2-5-15,0-2-17 0,0 0-11 0,0-1-11 16,0-1-23-16,2 0-22 0,-2-1-28 0,0 1-32 16,0-3-30-16,1 5-30 0,-1-5-34 0,1 1-44 15,-1-1-48-15,0 0-179 0,0 0-529 0,0 0 234 16</inkml:trace>
  <inkml:trace contextRef="#ctx0" brushRef="#br0" timeOffset="91856.09">23416 9992 159 0,'0'0'274'0,"0"0"-1"0,0 0-5 0,0 9-2 16,0-1-3-16,0 0-15 0,0 1-3 0,0 2-11 16,0 2-17-16,-4 1-6 0,4 6-20 0,-3 2-11 15,3-2-19-15,-4 3-18 0,1 0-8 0,3-1-18 16,-5 2-14-16,3-1-34 0,-1-4-45 0,-2 3-47 16,3 0-76-16,-2 0-111 0,1-2-135 0,0 0-173 0,1-1-560 15,-3 0 248-15</inkml:trace>
  <inkml:trace contextRef="#ctx0" brushRef="#br0" timeOffset="131337.23">23335 9610 129 0,'0'0'188'0,"-6"5"1"0,5-2-9 15,-1 1-2-15,1 2-6 0,-1 1-5 0,-2 3-10 16,3-2-2-16,-1 5-4 0,2 0-10 0,0 0-3 16,-1 0-8-16,2 0-3 0,2 1-1 0,-1 4-10 15,2-5-9-15,-1-1 0 0,-1-3-7 0,3 0-4 16,-1-1-5-16,0 0-7 0,2-1-5 0,-1 0-5 15,1-1-7-15,2-2-2 0,-3-1-3 0,2 2-6 16,-2-3-7-16,2-1-7 0,-2-2 2 0,3-1-9 16,3-3 0-16,-2 1-6 0,-1-6-1 0,6 1-5 15,-2-7-1-15,-1 6 1 0,3-5-9 0,-3-2-7 16,-1 1-3-16,-2-2 1 0,1 1-1 0,-5 2-3 0,0-4-3 16,-2-1 1-16,-1 6-2 0,-2 0 5 0,-2 0 0 15,-1 2-2-15,-2-1 10 0,-1 3 0 16,-3 0-1-16,-1 0 4 0,-2 4-1 0,-1-1-1 0,-1 3 0 15,-5 1-3-15,-3 2 0 0,4 3 0 0,2 1-1 16,3 0 2-16,-2 2-8 0,5-1-9 0,-2 0-8 16,6 0-18-16,2 0-33 0,0 1-38 0,3-3-45 15,0 3-64-15,5-3-65 0,-2 3-228 0,5-1-548 16,1 2 242-16</inkml:trace>
  <inkml:trace contextRef="#ctx0" brushRef="#br0" timeOffset="133610.51">18996 9621 168 0,'0'0'159'0,"0"0"-2"0,0 0 1 0,0 9-3 16,3-4 10-16,1 3-7 0,-1 1-6 0,1 2-9 16,2 2-8-16,-2 1-3 0,-1 5-8 0,4-1-5 15,-1 4-3-15,-2-2-3 0,-1 0-6 0,1 0-7 0,-1 1-3 16,-2-6-6-16,3-1-2 0,-1 4-3 15,0-4-6-15,-1-2-3 0,-1 0-2 0,0 0-4 0,1-2-12 16,-1-1 0-16,-1 0-4 0,2-2-9 0,-1 1 1 16,0-3-9-16,-1-1 2 0,0 0-13 0,0-1 0 15,0 1 0-15,0-1-17 0,0-1-18 0,0-2-17 16,0 3-17-16,0-3-27 0,0 3-28 0,0-3-36 16,0 0-30-16,0 0-24 0,0 0-37 0,0 0-195 15,0 0-455-15,0-9 202 0</inkml:trace>
  <inkml:trace contextRef="#ctx0" brushRef="#br0" timeOffset="134167.69">19271 9700 11 0,'-1'-5'161'0,"-1"0"-8"16,4-1-5-16,-1-2-13 0,2-1-11 0,0 3-10 0,1-3-13 16,4-1-9-16,-2 0-11 0,2 0-12 0,-1-1-3 15,3 4-8-15,0-2-6 0,0 5-4 0,1-4-8 16,-1 5 2-16,0 0 9 0,-3 3 1 0,4 0-3 15,-1 3 5-15,-3 0-1 0,2 4-6 0,1 1-2 16,-1 2-1-16,-2 2 8 0,-1 2-1 0,1 2 7 16,-1 3 5-16,-3 0 13 0,-3 0 6 0,-2 3 8 15,2 3 6-15,-3-4 8 0,-1 0-2 0,-3-1 1 0,0-1-3 16,1 0 0-16,-1-6-7 0,0-2-3 16,0-2-14-16,2 2-2 0,0-5-12 0,1-1-9 0,0-1-5 15,1 0-9-15,-1-1-6 0,0-1-4 0,-2 0-20 16,6-2-7-16,-6-2-13 0,4-2-15 0,0 0-18 15,1-4-9-15,-1 0 3 0,2-2 7 0,0 2 2 16,0-1 3-16,2-3 2 0,-2 1 8 0,1 4 2 16,-1-1 6-16,2 1 1 0,0 1-4 0,0-1 5 0,1 2-1 15,-2 1 8-15,3 1 6 0,0 1 0 16,1 2 4-16,0 0 2 0,1 2 5 0,0-1 1 16,1 0-2-16,1 2-2 0,-1 0 3 0,2-1-1 0,-1 3 1 15,-1-2 0-15,2-1-4 0,0 1-2 16,-3-1 1-16,1 3-8 0,2-3-10 0,-4 2-12 0,2 0-14 15,0-2-19-15,-4 0-21 0,3 0-26 0,-1 0-34 16,-2-1-10-16,1 2-27 0,2-2-45 0,-3 1-118 16,1-1-371-16,-4-1 164 0</inkml:trace>
  <inkml:trace contextRef="#ctx0" brushRef="#br0" timeOffset="134656.6">19612 9521 109 0,'0'0'207'16,"0"0"-13"-16,-6-1-11 0,6 1-8 0,-3-1-10 0,3 1-13 15,0 0-9-15,0 0-16 0,0 0-9 16,9-3-8-16,-9 3-13 0,8-3-2 0,-3 2-10 16,0-2-4-16,1 2-9 0,2-1-7 0,-4-1-2 0,2 1-10 15,1 0-5-15,0-1-4 0,0 1-3 0,-4 0-7 16,4 2-4-16,-1-1 1 0,-2 1 0 0,-4 0 1 16,11 1 1-16,-8-1 2 0,1 2 3 0,-1 0-7 15,1 3 10-15,-4 0 7 0,3 2 7 0,0 0 4 0,-3 1 6 16,0 2 2-16,0-1 3 0,1 3-3 15,-1-3-3-15,0 4 5 0,0 0 0 0,3-1 3 16,-3 0-2-16,4 2-5 0,-1-3 2 0,-1 4-7 0,-1-3-1 16,-1-1 1-16,4 2-10 0,-2-2 2 0,-2-2-5 15,1 0 3-15,-1 0-15 0,1 0 9 0,2-1-4 16,-1 0-3-16,-1 0 1 0,1-3-14 0,0 0-3 16,1 2 5-16,-3-4-9 0,3 1 8 0,-2 0-16 15,1-1 6-15,-1-1-10 0,1 1-15 0,-2-3-14 16,1 3-22-16,-1-3-18 0,0 0-29 0,0 0-27 15,-6 2-40-15,6-2-41 0,-4 0-26 0,4 0-47 0,-7 0-254 16,7 0-571-16,-7 0 252 0</inkml:trace>
  <inkml:trace contextRef="#ctx0" brushRef="#br0" timeOffset="136807.78">19754 9551 64 0,'0'0'114'0,"0"0"1"0,2-4-5 16,-2 4-7-16,1-4-1 0,0 3 8 0,-1 1 8 15,0-5 0-15,0 5 3 0,-2-5 1 0,0 3 1 16,1-1-11-16,1 3 7 0,-3-4 9 0,0 2-3 16,0 0-6-16,-1 0-12 0,1 0-9 0,-1 0 1 0,4 2-4 15,-10-1-6-15,4 1-6 0,1 1-3 16,-2 2-2-16,0 0-7 0,-2 1 6 0,-2 0-10 15,4 1-7-15,-3 1-2 0,0 1-3 0,3-1-7 0,-3 2 0 16,3-1-8-16,0-3-4 0,0 3 3 0,3-1-6 16,1-2-4-16,0 1-4 0,2 0-2 0,-2 0 3 15,3 1-6-15,2-4-4 0,-1 4 0 0,3-3-1 16,-1 3-1-16,5-2-1 0,0 0-2 0,1-1 0 16,1 0-3-16,4 1-2 0,2 0 5 0,-2-1-2 15,1 1 1-15,2 1-6 0,3 2 1 0,-6-1 2 16,6 2-3-16,-6-1 0 0,0 2-1 0,0 0 1 0,0 3 2 15,-4-2-3-15,1-2 0 0,-1 5 2 0,-3-2-6 16,0 2 7-16,-3-1-1 0,-1-1 8 0,-1-2 10 16,-4 3 10-16,-1-3 16 0,1-1-2 0,-4 1 12 15,0-3-2-15,-2 3 4 0,-2-3-4 0,3 1-3 16,-3-3-11-16,0 0-5 0,-1-2 0 0,3-1-3 16,-1-1-16-16,-1 0 10 0,0 0-7 0,3-2 1 15,0-1-8-15,0-3-7 0,3 0-9 0,0-2-16 16,1-4 1-16,3 0 6 0,0-1-1 0,7-7-11 15,0 0-2-15,3 0-6 0,0-1-17 0,3 0-17 16,-1-2-13-16,2 2-14 0,-4-2-27 0,1 3-22 0,-1-2-45 16,-4 1-36-16,-3 2-71 0,-2 0-202 15,-4 4-535-15,-4 2 236 0</inkml:trace>
  <inkml:trace contextRef="#ctx0" brushRef="#br0" timeOffset="138105.72">23088 10410 90 0,'0'0'128'0,"0"0"-9"0,0 0-12 0,0 0-5 16,0 0-12-16,0 0 1 0,0 0-6 0,0 0-2 16,0 0-3-16,7 7 0 0,-7-7-4 0,3 2 1 15,-3-2 1-15,1 4 4 0,-1-4 0 0,3 3 7 16,-3 0 6-16,3 0 1 0,1-2-7 0,-1 1 3 15,-3 2 3-15,4-1-1 0,-4 2-3 0,3 1-2 16,0 2 1-16,-3-1 6 0,1 1-2 0,-1-1-4 16,2 1 1-16,-2 0-8 0,0 1-3 0,0 0 5 15,-2-1-3-15,2 1-4 0,0-2 4 0,-2 3-6 16,2-6 2-16,0 4-3 0,-2-1-3 0,2-2-7 16,-1-1-2-16,1 0-3 0,-2 0-1 0,2-1-3 0,0 1-6 15,0 0 6-15,0 0-10 0,-1-1-4 0,1 1-1 16,1-1-1-16,-1 1-10 0,0-1 1 15,0 0-5-15,0 0-2 0,0-1 3 0,3 2-6 0,-1 0 0 16,0 0 1-16,3-1-7 0,-1 0 7 0,0-1-4 16,0 0 1-16,5 0-1 0,-1-1-2 0,-1 1-6 15,3-2 0-15,3 3 4 0,-1-2-6 0,1 2 3 16,1-3-4-16,0 2-1 0,3 0 0 0,-4 1 4 16,2 1-7-16,1-1 5 0,-2-1-9 0,-1 2 6 15,-1 1 1-15,-2-2 2 0,-1 0 2 0,0 1 8 0,-2-1 5 16,0 0 4-16,-1 0 4 0,-2-1 3 15,-1-1 8-15,1 0 9 0,-4-1 8 0,6 1 8 0,-2 0 2 16,-4-1-5-16,0 0-5 0,0 0-5 0,7-3-4 16,-7 0-3-16,3 0-9 0,-3-1-3 0,4 0-9 15,-1 1-11-15,1-3-14 0,-1 1-13 0,0 2-25 16,1-5-30-16,-1 5-29 0,3-1-43 0,-3 0-43 16,1 0-55-16,-1 1-75 0,1-2-75 0,-3 1-260 15,1 0-702-15,-1 0 311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10:2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13793 3718 85 0,'0'-3'196'0,"0"3"-16"0,0 0-11 15,0-3-13-15,0 3-4 0,3-5-6 16,-3 5-12-16,4-4-9 0,-1 0-4 0,1 2-14 0,3-2-9 16,-1 1-7-16,1 0-8 0,0-2-10 0,4 3-6 15,-1-2-5-15,0 1-7 0,3-1-5 0,-2 3-3 16,2 0-9-16,-2-1 3 0,-1 2-3 0,-2 2 1 15,4 0 4-15,-5 2-3 0,1 0 9 0,-1 1 8 16,-3 3 11-16,-1 1 5 0,-3 4 11 0,0 2 1 16,-3-2 10-16,-1 6 3 0,-3-1 5 0,-3 0-5 15,2 1 0-15,-2-2-9 0,-3 2 8 0,-1-1 3 16,3-3-7-16,-2 2-8 0,3-5-8 0,-1-3-4 0,1 3-11 16,-1-1-14-16,1 1 8 0,0-4-12 15,0-1-3-15,0 1-2 0,6-3-3 0,-3 2-17 16,0-4-2-16,2-1-12 0,2 3 0 0,0-4-11 0,0 1-7 15,0-1-5-15,3-1-3 0,-4 2 1 0,4-2-4 16,0 0 1-16,0 0 2 0,0 0-5 0,0 0 3 16,6-11-4-16,-4 9 6 0,4-3 5 0,1-2-1 15,4 3 8-15,-1-3-2 0,4 1 0 0,-1 0 5 16,8 1-6-16,-1 0 5 0,1 0 0 0,-1 1 4 0,1 1-2 16,-6 1 1-16,2 1-8 0,-4 1 8 15,1 0 1-15,0 3 2 0,0-2-2 0,-5 1-4 0,-2 1 4 16,0 3 4-16,-2 0 7 0,0 0 16 0,-1 3 0 15,-4 1 7-15,-2 3 6 0,2-1 9 16,-5 1 6-16,-1-2 0 0,-2 2 0 0,-4 2-2 0,4-2-7 16,-5 2-6-16,2-4-6 0,1-1 2 0,-3-2-24 15,2-1 10-15,1-3-15 0,3-1-24 0,-5-1-21 16,2 0-27-16,0-2-17 0,0 0-26 0,3-3-24 16,0-1-29-16,0 0-23 0,3 0-23 0,1 0-13 15,0-3-28-15,3 1-43 0,0-1-158 0,4-1-490 16,2 2 218-16</inkml:trace>
  <inkml:trace contextRef="#ctx0" brushRef="#br0" timeOffset="499.81">14361 3587 171 0,'0'0'195'0,"0"0"-11"16,0 0-16-16,0 0-3 0,0 0-7 0,0 0-5 15,0 0-3-15,-3 11-5 0,3-5-1 0,0 1-10 0,3 5-4 16,-2 1-9-16,2 5-4 0,1 1-7 15,-1 1-4-15,1 1-4 0,-2-3-2 0,1 4-5 16,-2-2-2-16,0-1-4 0,1 2-12 0,-2-7 2 0,0 5-3 16,1-1-5-16,1-3-10 0,-4-3-9 0,4 1-3 15,-2-3-3-15,-2 2-3 0,4 1-2 0,-2-4-9 16,-2-1-11-16,2 0-13 0,-1-2-19 0,-1 0-20 16,2-1-27-16,0 1-26 0,0-1-32 0,0-2-32 15,0 2-34-15,0-2-42 0,-1-1-215 0,1-2-475 16,-1 3 209-16</inkml:trace>
  <inkml:trace contextRef="#ctx0" brushRef="#br0" timeOffset="712.99">14613 3829 224 0,'0'0'291'0,"0"0"-25"0,-10 5-28 0,10-5-27 15,-3 3-16-15,0 1-27 0,3-4-13 0,3 3-14 16,-3-3-13-16,0 6-15 0,0-3-12 0,0 0-15 16,0-1-26-16,0 2-32 0,0-1-28 0,0-3-36 15,0 5-24-15,0-2-33 0,0-3-40 0,3 5-42 16,-3-3-143-16,0-2-345 0,-3 3 152 0</inkml:trace>
  <inkml:trace contextRef="#ctx0" brushRef="#br0" timeOffset="1234.33">14855 3549 59 0,'0'0'194'0,"0"-4"-14"0,0 4-13 15,3-4-12-15,0 3-7 0,1-1-12 0,0 0-7 16,-1 1-7-16,4 1-5 0,0 1-13 0,0 0-10 16,2 2-4-16,-1 0-8 0,1 3-8 0,0 3-3 15,4 1-4-15,-3 1-1 0,0 0-4 0,-2 1-1 0,1 1 2 16,-2 3-7-16,-2-1 0 0,1-1 3 0,-6 1 1 16,3 4 8-16,-4-1 7 0,-1-3 3 0,-1-1 2 15,-1 1 2-15,-3-1 2 0,1-1 0 0,1 1-2 16,-4-1-10-16,2 0-6 0,-3-3-4 0,3 0-3 15,-3 1-8-15,3-5-8 0,0 2-3 0,0-3-16 16,3-3-13-16,-3 1-20 0,1-1-12 0,1 0-7 16,1-3-8-16,4 1-17 0,-10-3-12 0,7 0-7 15,-1-2-4-15,2-2-3 0,1-1-3 0,-1-2 4 0,2 0 7 16,2 1-3-16,1-3 15 0,0 2 1 16,-1-1 5-16,3 1 7 0,-1 1 4 0,0 3 4 15,2 0 4-15,-1 0 7 0,2 2 1 0,0 1 13 16,0 3 5-16,-1 3 12 0,5 0 6 0,-4 1 6 0,0 0 7 15,3 5 4-15,3-1 7 0,-2 1 3 16,-1 0 6-16,0-1-4 0,-2 2 6 0,-1 0 1 0,3 0-5 16,-1-1-6-16,-4 0 4 0,2-4-11 0,-2 1 1 15,-1 0-5-15,-1-2-10 0,1 1-19 0,-1-2-18 16,0-1-18-16,-1 0-25 0,1-1-22 0,-3-1-41 16,0 0-34-16,7-1-52 0,-7 1-151 0,3-5-395 15,-2 1 176-15</inkml:trace>
  <inkml:trace contextRef="#ctx0" brushRef="#br0" timeOffset="1480.6">15198 3522 59 0,'0'0'229'0,"0"0"-4"0,0 0-15 0,0 0-18 16,0 0-14-16,4 9-11 0,-1-6-17 0,-1-1-17 16,1 0-10-16,1-1-16 0,1 1-14 0,0-1-19 15,2 1-20-15,2-1-24 0,-4-1-24 0,5-1-20 16,-3 0-25-16,3-1-18 0,-3 1-32 0,3-2-11 16,-3 1-27-16,0-1-141 0,-3 2-289 0,-1-1 127 0</inkml:trace>
  <inkml:trace contextRef="#ctx0" brushRef="#br0" timeOffset="1774.04">15240 3578 33 0,'-6'5'190'0,"5"-1"-11"16,-2 2-13-16,0-1-7 0,2-1-11 0,-1 0-6 16,2 3-3-16,0-4-16 0,2 2-6 0,-1 1-5 15,2 0-8-15,1 1-5 0,2-2-11 0,2 1-7 16,-4 0-3-16,4 2-6 0,1 1-2 0,1-1-4 15,-3 1-3-15,0-1 3 0,0-2-5 0,2 4-4 16,-2 2-1-16,1-1 3 0,-1-1 3 0,-4-2 4 16,1 5 0-16,-1-1 5 0,-3 0 13 0,0-1 1 15,0-4 0-15,-3 3-2 0,-1 0-1 0,1-1-1 0,-1-2-5 16,1 1-8-16,-1-1-9 0,-3-1-7 0,1-1-7 16,1 0-13-16,-4-1-20 0,5-1-18 15,-3-2-23-15,0-1-23 0,-3 0-25 0,3-3-30 0,1-1-36 16,-2 0-22-16,2-3-18 0,2-1-21 0,-1-2-21 15,0 0-183-15,1-3-442 0,-2 0 196 0</inkml:trace>
  <inkml:trace contextRef="#ctx0" brushRef="#br0" timeOffset="1929.67">15260 3516 195 0,'0'0'234'0,"5"-1"-6"16,-5 1-15-16,11 0-19 0,-5-1-16 0,1 1-18 15,0-1-17-15,4 0-13 0,2-1-28 0,1 0-41 16,0 2-47-16,0-1-74 0,0 0-96 0,2-1-117 16,-5 5-296-16,-1-1 131 0</inkml:trace>
  <inkml:trace contextRef="#ctx0" brushRef="#br0" timeOffset="3223.01">15862 3639 53 0,'0'0'169'0,"-2"-2"-3"0,2 2 1 0,0 0-3 16,-2-2-1-16,2 2-2 0,0 0-4 0,0 0-8 15,0 0-4-15,0 0-8 0,0 0-6 0,0 0-7 16,0 0-6-16,0 0-8 0,0 0-3 0,0 0-2 16,0 0-2-16,0 0-6 0,0 0-3 0,0 0-9 15,0 0-2-15,0 0 3 0,11 1-2 0,-5 0 0 16,-6-1-7-16,8 1-12 0,-2-1-4 0,0 0-4 0,2 1-10 15,2 0 0-15,-3-1-6 0,3 0-7 16,-3 0 2-16,3 0-4 0,0 0-7 0,-2 0-9 0,2 0-13 16,-2-1-8-16,1 0-14 0,-1 0-18 0,-2 0-19 15,1 0-26-15,-3-1-18 0,2 2-31 0,-2-2-20 16,0 1-38-16,-4 1-16 0,3 0-44 0,-3 0-145 16,0 0-425-16,0 0 188 0</inkml:trace>
  <inkml:trace contextRef="#ctx0" brushRef="#br0" timeOffset="3404.72">15900 3740 91 0,'0'3'268'0,"-2"-1"-8"0,0 2-18 0,1-2-5 0,-1 1-7 16,2-3-11-16,0 3-17 0,2 1-11 0,3-2-19 15,-2-1-16-15,0 1-15 0,4-2-12 0,-3 1-24 16,6 0-30-16,-3-1-33 0,0 2-52 0,2 0-68 15,-1 0-88-15,-2 0-252 0,-1 1-452 0,1 1 199 16</inkml:trace>
  <inkml:trace contextRef="#ctx0" brushRef="#br0" timeOffset="4333.31">16400 3539 144 0,'0'0'171'0,"3"-3"-7"15,-3 3-5-15,0 0-4 0,0 0-5 16,0 0-4-16,0 0-8 0,0 0-7 0,0 0 1 0,3 6 3 16,-2-3-1-16,2 1 1 0,0 2 0 0,-3 3 0 15,0 0 1-15,0 6-12 0,4 3-2 0,-5 4-3 16,1 1-8-16,-3 0 1 0,3 0-5 0,0 1-7 16,0-2-9-16,0 1-1 0,3-2-2 0,-6-1 2 15,3 0-16-15,0-6-3 0,-3 0-4 0,6-1-11 16,-6-2 3-16,3 2-13 0,0-4-4 0,0-3-2 15,3 3-5-15,-3-4-18 0,0-1-9 0,0-1-21 0,0 1-9 16,0-3-12-16,0-1-9 0,0 3-11 0,0-3-20 16,0 0-19-16,4-11-26 0,-1 6-27 15,-3-2-28-15,0-3-20 0,3-3-19 0,0 0-26 0,-2 0-187 16,-1-1-460-16,0 0 203 0</inkml:trace>
  <inkml:trace contextRef="#ctx0" brushRef="#br0" timeOffset="4632.64">16569 3551 53 0,'3'-2'196'15,"0"1"-3"-15,-3 1-3 0,4-4-1 0,-4 4-2 0,3-1-7 16,-3 1-4-16,6 0 3 0,-6 0-4 0,7 4 1 16,-6 0-4-16,5 4-3 0,-2 1-6 0,-1 4-5 15,1 7-8-15,0-2-4 0,-1 3-4 0,1 2-9 16,-4 2-11-16,2-2 0 0,-1 0-10 0,-1 2 1 15,2-1-7-15,-4-1-6 0,2-2-11 0,0-1-2 16,-1 1-2-16,1-6-12 0,-2 0-3 0,2-2-8 16,3 0-5-16,-3 1-6 0,0-5-13 0,0-1-9 0,0-1-6 15,0-2-11-15,2 0-12 0,-1-1-15 16,0-1-17-16,-1-1-14 0,3-1-10 0,-3-1-18 16,0 0-11-16,0 0-23 0,0 0-23 0,0 0-19 0,6-7-23 15,-5 1-28-15,2-1-23 0,-2-2-17 0,2 1-27 16,-1 0-178-16,-1-4-483 0,1 2 213 0</inkml:trace>
  <inkml:trace contextRef="#ctx0" brushRef="#br0" timeOffset="4943.7">16795 3593 49 0,'1'-3'176'0,"2"-1"-3"0,1 3-3 0,-2-2-6 16,-1 2-4-16,2-1-3 0,-3 2-3 0,4-2-4 15,-4 2-4-15,0 0-6 0,0 0-1 0,0 0 0 0,7 2-1 16,-7 3-3-16,3-1-3 0,0 3 3 0,1 4-5 16,-4 2-3-16,3 3 1 0,-2 4-8 0,-1 2 1 15,0 0-9-15,2-1-7 0,-4 1-4 0,2 2-7 16,0-3-2-16,0 1-1 0,0 0 1 0,0-2-25 16,0-2 8-16,0 2-10 0,0-6-9 0,0 0 3 15,2-1-12-15,-1-1-3 0,0 0-8 0,-1-2-4 16,3-2-14-16,0 1-8 0,-3-5-6 0,2 2-12 0,-2 1-15 15,0-4-16-15,1 2-12 0,0-1-17 0,-1-1-18 16,0-3-25-16,0 5-19 0,0-4-24 16,0-1-21-16,-1 5-31 0,1-5-34 0,0 0-41 0,0 0-172 15,0 0-489-15,0 0 218 0</inkml:trace>
  <inkml:trace contextRef="#ctx0" brushRef="#br0" timeOffset="5263.23">17082 3588 80 0,'3'-1'238'0,"-3"1"-10"0,0 0-5 16,0 0-2-16,8 5-1 0,-5-1 0 0,0 1-11 0,-3 5-8 15,3-2-5-15,-2 6-10 0,2 0-9 0,-2 4-6 16,-1 1-8-16,6 2-18 0,-4-1-10 0,-4 0 6 15,4 1-10-15,-4 0-12 0,4-2 0 0,-4 3-2 16,2-4-10-16,3-2-9 0,-2-2-1 0,-1 0-9 16,2 1-10-16,-2-1 6 0,1-1-13 0,1-2-9 15,0 2-3-15,-3-4-6 0,2-2-9 0,1 1-11 16,-1-1-19-16,-1-3-2 0,2 0-20 0,-2 0-17 16,1 0-17-16,-1-1-24 0,0-3-27 0,0 5-15 0,0-3-33 15,0-2-36-15,0 0-41 0,0 0-43 16,0 0-65-16,0 0-187 0,0 0-555 0,0 0 245 15</inkml:trace>
  <inkml:trace contextRef="#ctx0" brushRef="#br0" timeOffset="5620.42">17474 3873 47 0,'-2'2'319'0,"-2"2"-14"0,1 0-28 0,0-2-21 16,2 1-16-16,0 1-18 0,-1-2-19 0,-1 2-14 15,3-1-18-15,-2-1-18 0,0 2-17 0,1 0-23 16,-1-2-24-16,2 2-30 0,0-1-33 0,-1-1-41 16,1 2-33-16,0-4-44 0,-1 3-33 0,1-3-38 15,0 0-31-15,0 0-168 0,0 0-391 0,0 0 173 0</inkml:trace>
  <inkml:trace contextRef="#ctx0" brushRef="#br0" timeOffset="6104.79">17699 3640 30 0,'-6'5'271'0,"2"1"-18"0,1 0-5 0,-2 2-12 0,-1 3-8 16,0 1-6-16,1-1-6 0,-2 2-7 0,1 0-1 15,1 1-9-15,-2 3-3 0,2-3-15 0,1 5-1 16,0-2-11-16,0 1-3 0,2-2-2 0,-1 1 3 15,3-4-7-15,0 0-3 0,0 0-1 0,0 1-11 16,3-1-4-16,-1 0-18 0,3-2-1 0,-2-1-22 16,0-2-10-16,1-2-12 0,0 0-8 0,2-1-8 15,0-3-12-15,-1-1-16 0,2 1-11 0,2-4-18 16,-1-1-15-16,1-1-21 0,3-4-11 0,-2-3-13 0,4-3-12 16,-4 2-18-16,3-3-2 0,-5 3-2 0,-1-1-2 15,0-5 5-15,0 0 3 0,-4 4 3 0,-3-5 10 16,2 1 4-16,-4-1 4 0,1-2 1 0,-5 3 6 15,2-2 4-15,-2 7 5 0,1 0 5 0,-1 1 12 16,0 1 5-16,1 3 6 0,-4-1-1 0,5 2 8 16,-3 2-1-16,1 0-1 0,-1 0 3 0,3 1 3 15,-3 1-2-15,4 0-3 0,-1 2-11 0,1-2-24 16,0 0-26-16,-1 1-45 0,3 0-43 0,1 2-36 16,-2-4-48-16,2 0-218 0,2-1-500 0,1 2 221 15</inkml:trace>
  <inkml:trace contextRef="#ctx0" brushRef="#br0" timeOffset="6376.6">17988 3615 58 0,'1'3'273'16,"-1"-3"-8"-16,0 0-12 0,0 3-10 0,2 0-9 0,-1 1-9 15,-1-1 0-15,1 5-15 0,2 1-1 16,-3 3-17-16,2 3-4 0,-1 5-7 0,-2 1-6 0,2 1-9 16,-2 1 0-16,2-1-11 0,-1 1-14 0,1 0 4 15,-1-1-17-15,0 0-13 0,0 1-13 16,3-2-12-16,-6 0-23 0,2-6-13 0,5-3-26 0,-4 2-38 16,0-4-26-16,-4-1-38 0,4-1-56 0,-1-2-62 15,-1-2-72-15,2 2-80 0,-1-4-196 0,-2 1-585 16,3-3 259-16</inkml:trace>
  <inkml:trace contextRef="#ctx0" brushRef="#br0" timeOffset="7484.75">16244 3535 40 0,'0'0'103'0,"-3"-2"-2"16,3 2 0-16,0 0-4 0,0 0 5 0,-4-1-16 15,4 1 3-15,0 0-5 0,0 0-1 0,0 0 0 16,0 0-5-16,0 0-9 0,-3-1 0 0,3 1-3 0,0 0-2 16,0 0 4-16,0 0 1 0,0 0 5 15,0 0 1-15,0 0 4 0,0 0 0 0,0 0 0 16,0 0 4-16,0 0 3 0,0 0 4 0,0 8-2 0,0-4-7 16,-3 2-3-16,1 3 1 0,0 2 5 0,-1 3-7 15,-2 5 4-15,0 3 0 0,1 1-5 0,-1-1-2 16,0 4 0-16,3 0-6 0,0-1 5 0,-1 1-6 15,2-2-1-15,1 3-3 0,-1-3 0 0,1 2 2 16,-2-1-9-16,2-2 5 0,0 2-3 0,0-4-2 16,0-1-2-16,-1-2-8 0,1-7-1 0,-2-1-5 15,2-1-4-15,0-3-4 0,0-1-9 0,2-1-20 16,-4 0-15-16,2-2-18 0,2 1-23 0,-2-3-30 16,0 0-41-16,0 0-51 0,5-10-53 0,-2 0-312 0,3-1-585 15,-2-3 258-15</inkml:trace>
  <inkml:trace contextRef="#ctx0" brushRef="#br0" timeOffset="9192.44">18401 3730 161 0,'0'0'188'0,"-3"-1"-13"0,3 1-6 0,0 0-8 0,0 0-10 15,0 0-5-15,0 0-6 0,0 0-9 16,0 0-2-16,0 0-5 0,0 0-4 0,0 0-4 0,18 2-4 16,-11-2-5-16,3 1-4 0,0-1-8 0,2 0-6 15,4 1-9-15,-1-1-1 0,2 1-8 0,0 1-6 16,-3-4-3-16,-1 2-13 0,4 0 5 0,-3-1-9 15,0 1-12-15,-1-1-11 0,-3 0-11 0,-2 1-18 16,2-1-23-16,-2 0-24 0,-2 1-31 0,-2-1-31 16,3 1-24-16,-4 0-41 0,1-1-42 0,-4 1-136 15,0 0-389-15,0 0 173 0</inkml:trace>
  <inkml:trace contextRef="#ctx0" brushRef="#br0" timeOffset="9424.89">18430 3878 67 0,'-3'2'239'0,"0"0"-16"16,2 1-14-16,1-3-10 0,0 0-19 0,3 3-1 16,-3-3-16-16,4 1-10 0,2-1-14 0,-1 0-16 15,4-2-15-15,-1 0-8 0,2 0-15 0,1-1-14 0,-1-1-16 16,4 1-19-16,-1-1-15 0,1 0-20 0,0-1-25 15,0 2-22-15,-4 1-15 0,1-3-25 16,3 0-26-16,-1 0-20 0,0-1-30 0,-2 1-126 0,-1 1-312 16,1 0 138-16</inkml:trace>
  <inkml:trace contextRef="#ctx0" brushRef="#br0" timeOffset="9734.68">18820 3616 204 0,'0'0'230'15,"0"0"-17"-15,-4 11-13 0,5-8-11 0,2 2-15 16,0 0-13-16,1-2-12 0,-4 2-13 0,7 3-8 0,-4-1-14 16,4 0-9-16,-3 1-11 0,2-2-8 0,1 4-10 15,4-1-7-15,-5-3-7 0,4 2-6 0,-3-2-8 16,0 1 0-16,0 1-5 0,0 0-6 0,0 0-1 15,-3-3 1-15,1 3 10 0,-3-1 7 0,1 2 2 16,-1 3 23-16,-4-1 11 0,-1 1 22 0,-4 2 4 16,0 2 11-16,-3 2 4 0,-2-1 1 0,-1 0-5 15,0-1-1-15,2 3-9 0,1-7-13 0,-2 3-14 16,3-5-17-16,2-2-30 0,4-4-40 0,-1 2-56 0,1-3-65 16,2-1-76-16,1 1-91 0,0-3-327 0,0 0-663 15,15-4 293-15</inkml:trace>
  <inkml:trace contextRef="#ctx0" brushRef="#br0" timeOffset="10314.07">19605 3596 63 0,'0'0'174'16,"0"0"-7"-16,0 0-10 0,0 0 3 0,0 0-9 16,-2 11 4-16,4-3 0 0,-1 4-6 0,-1 1 1 15,0 2-11-15,3 4-6 0,-2 0-5 0,1 2-1 16,-1-2-7-16,2 3-2 0,-3-1-5 0,0-2-4 16,1 1-2-16,1 1-4 0,-2-5 3 0,0 1-7 15,1-1-5-15,-1-3-5 0,0 2-7 0,0-1-4 16,2-2-10-16,-2-1-9 0,0-3-5 0,0 1-9 0,1-2-16 15,-1 0-18-15,2-4-21 0,0 0-21 0,-2 1-26 16,0-1-27-16,3-1-23 0,1 0-30 0,-4-2-24 16,0 0-30-16,10-4-59 0,-7 1-161 0,1-3-445 15,3 1 197-15</inkml:trace>
  <inkml:trace contextRef="#ctx0" brushRef="#br0" timeOffset="10493.24">19861 3871 78 0,'2'4'268'0,"-2"-1"-1"0,0 1-16 16,0-1-11-16,0 2-15 0,0 1-19 0,-2 0-13 0,2-1-18 15,0-1-21-15,0-2-15 0,0 2-13 0,0-1-23 16,0-1-37-16,2 1-30 0,-2-3-39 0,0 0-35 16,0 0-35-16,0 0-49 0,0 0-55 0,2-13-176 15,1 5-381-15,0 2 168 0</inkml:trace>
  <inkml:trace contextRef="#ctx0" brushRef="#br0" timeOffset="10795.06">20115 3551 223 0,'0'5'292'0,"0"-2"-11"0,-2 3-9 0,2 2-4 16,-1 5-12-16,-1 2-15 0,2 5-10 0,2 2-1 16,-5 0-19-16,3 3-15 0,0 0-12 0,0-1-17 15,1 2-11-15,2-4-17 0,-1 4-9 0,-1-4-11 16,3 1-5-16,-2-1-15 0,3-4-7 0,-2 2-9 0,-3-1 0 16,3-6-8-16,-2 2-8 0,2-5-11 15,-1-1-8-15,-1 0-12 0,3-3-17 0,-4 2-20 16,3-3-25-16,-3-2-19 0,2 1-17 0,0-1-16 0,-2-1-21 15,3 0-23-15,-3-2-32 0,0 0-28 0,4-10-36 16,2 3-38-16,-3-1-266 0,1-3-564 0,2-1 251 16</inkml:trace>
  <inkml:trace contextRef="#ctx0" brushRef="#br0" timeOffset="11060.44">20377 3579 74 0,'0'0'243'16,"0"0"-2"-16,0 0 3 0,0 0 3 0,4 9 3 16,-3-1-7-16,-1 2-1 0,0 4-10 0,0 6-8 0,0 1-5 15,-2 2-4-15,-1 0-5 0,1 2-6 0,-1 0-12 16,1 1-10-16,0-2-14 0,-2 1-11 0,4 1-14 16,-1-1-19-16,-2-3-6 0,1-1-10 0,1 0-12 15,-2-1-15-15,2 2-16 0,-1-9-28 0,1-1-10 16,-2 0-20-16,3-3-18 0,0-1-25 0,3-1-14 15,-3-2-24-15,0-1-21 0,0 1-13 0,-3-1-22 16,3-2-17-16,0-2-18 0,4 3-17 0,-4-3-18 16,0 0-23-16,0 0-31 0,7-9-233 0,-7 4-527 15,3-3 234-15</inkml:trace>
  <inkml:trace contextRef="#ctx0" brushRef="#br0" timeOffset="11309.07">20568 3707 95 0,'3'-3'198'0,"1"-2"10"0,-1 3 2 16,0 0 11-16,-3 2 10 0,4 4-7 0,0 4-8 16,-1 0 2-16,-1 0-3 0,-1 8-10 0,2-2-2 15,-2 1-4-15,1 4-7 0,-4 2-17 0,2 0 1 16,2 1-6-16,-4-2-11 0,2 1-21 0,-3 0-9 16,1 0-6-16,0-1-10 0,2 0-21 0,-1-5-4 15,2 4-11-15,-2-5-12 0,-1-1-8 0,2-2-14 16,0-1-18-16,0-2-28 0,0 0-19 0,0-1-16 15,0-3-28-15,0 0-19 0,0 0-27 0,2-2-25 16,-2-2-16-16,4 1-20 0,-4-1-26 0,4-4-35 0,2-3-45 16,0-3-215-16,-1-1-536 0,4-2 238 15</inkml:trace>
  <inkml:trace contextRef="#ctx0" brushRef="#br0" timeOffset="11502.84">20823 3745 140 0,'3'-3'209'0,"3"1"11"0,-5-1 13 15,3 0 9-15,-1 2 3 0,-3 1 0 0,0 0-6 16,6 5-6-16,-3-2-5 0,-1 4-7 0,1 1 1 16,-1 1 0-16,2 3-10 0,-3 2-11 0,2 6-7 15,1 0-15-15,-4 3-10 0,2-2-14 0,-1 2-7 16,-1-3-36-16,1 1-17 0,-2-1-17 0,0 2-29 0,-1-4-27 16,2-3-39-16,-1-2-39 0,-1-1-55 0,1-3-43 15,1-1-69-15,1 1-87 0,-1-3-297 16,3-2-659-16,-1 0 292 0</inkml:trace>
  <inkml:trace contextRef="#ctx0" brushRef="#br0" timeOffset="13984.96">21140 3772 202 0,'0'0'240'0,"0"0"9"16,0-4-1-16,0 4-8 0,0 0-2 0,0 0-20 0,0 0-11 16,0 0-16-16,-10 8-6 0,6-3-12 0,-2 1-17 15,-5 4 5-15,1 0-10 0,5-2 5 16,-4 3-9-16,4 1-5 0,-4-2-11 0,3 2-5 0,-1 3 6 15,3-3-11-15,-3 0-4 0,4 1-2 0,-1 1-11 16,1 0 3-16,3 4 4 0,0-5-9 0,3-2-3 16,-3 2-6-16,4-2-6 0,2-1-10 0,0 2-4 15,-1-4-11-15,2-3-3 0,3 0-8 0,1 1-4 16,2-3-10-16,3-2-12 0,-1-1-10 0,6-3-13 16,0-2-6-16,-4-4-9 0,3-1-9 0,-3-1-9 15,-2-2-3-15,-1-1-5 0,-1 0 1 0,-4 4 1 0,-1-3-3 16,-4-1 6-16,-4 1 3 0,0-1 5 0,-4-5-3 15,-2 6 4-15,-1 0-2 0,-4-4 8 16,1 6-5-16,-2-5 8 0,0 7-18 0,2 0 16 0,-1 1-12 16,-2 1 1-16,6 3-1 0,-2-1-8 0,2 0-10 15,2 2-12-15,0 2-20 0,-1-2-32 0,3 1-31 16,2 0-31-16,1 2-22 0,0 0-11 0,0 0-6 16,10-4-25-16,-2 2-27 0,1-1-201 0,0 2-505 15,5-1 225-15</inkml:trace>
  <inkml:trace contextRef="#ctx0" brushRef="#br0" timeOffset="14202.27">21411 3743 50 0,'2'2'220'16,"1"1"5"-16,1-1 3 0,-1 3 0 0,0 1 3 16,1 1-11-16,-1 1-5 0,-2 2-10 0,5 4-6 15,-2 0-7-15,-1 1-4 0,1 3-9 0,-1 3-23 16,0 0 11-16,1-7-11 0,-1 8-14 0,-3-3-10 15,4-4-17-15,-4 0-13 0,3 4-8 0,1-5-13 16,-1-2-17-16,-3-2-22 0,3 0-22 0,-2-3-27 0,1 0-36 16,-2-2-42-16,1 2-47 0,1 0-50 15,-1-3-44-15,-1 0-57 0,0-3-200 0,0-1-522 16,0 0 232-16</inkml:trace>
  <inkml:trace contextRef="#ctx0" brushRef="#br0" timeOffset="14548.93">21795 3772 280 0,'0'0'277'0,"0"0"-5"0,0 0 2 16,-3 2-6-16,3-2-11 0,0 6-16 0,0-1-10 0,0 1-15 16,3 4-12-16,-3-1-9 0,4 4 4 0,-2-1-13 15,-1 3-16-15,3 0-17 0,3 3-3 0,-4-3-18 16,4-2-11-16,-1 1-5 0,2 4-9 0,-1-6-9 16,-1 0-12-16,1-1-5 0,3 0-23 0,-3-1 6 15,-3-3-2-15,3 1-25 0,-3-1-16 0,2-1-12 16,-2-2-30-16,-1 0-12 0,1 0-15 0,-1-2-21 15,-1 1-23-15,0-2-32 0,-2-1-40 0,0 0-40 16,0 0-39-16,0-8-39 0,-2 3-266 0,0-2-593 0,-1-2 263 16</inkml:trace>
  <inkml:trace contextRef="#ctx0" brushRef="#br0" timeOffset="14761.72">21888 3766 205 0,'-6'0'279'15,"6"0"-7"-15,-4 4-4 0,1 0 2 0,-1 2-18 16,1 3-8-16,-1-1-16 0,-3 4-8 0,1 0-14 16,-1 8-18-16,-2-5-12 0,1 4-13 0,3-6-9 15,-1 1-16-15,-1 0-10 0,0 3-15 0,0-3-8 0,4-1-15 16,-4-1-13-16,4-3-18 0,-1-1-28 0,1-2-12 16,-1 2-28-16,1-3-18 0,3-1-35 15,0-1-40-15,-4 0-41 0,4 1-35 0,0-4-30 0,0 0-32 16,0 0-246-16,0 0-527 0,7-9 233 0</inkml:trace>
  <inkml:trace contextRef="#ctx0" brushRef="#br0" timeOffset="14966.68">21854 3790 5 0,'2'-1'212'0,"-1"-1"-11"16,-1 2-12-16,0 0-2 0,0 0 0 0,0 0-8 15,-1 8-5-15,-1 1-7 0,2-2-9 0,-1 7-13 16,-2 5-8-16,3-4-8 0,-1 4-7 0,-1-1-6 0,2 1-14 15,-1 2-6-15,-1-8-11 0,1 6-3 0,0-5-11 16,-1-1-16-16,2-1-5 0,0-3-13 0,0 3-18 16,0-5-26-16,0 0-19 0,0-1-22 0,2-3-23 15,-1 1-18-15,-1-2-23 0,0-2-32 0,0 0-26 16,0 0-44-16,0 0-124 0,0 0-365 0,-6-8 161 16</inkml:trace>
  <inkml:trace contextRef="#ctx0" brushRef="#br0" timeOffset="15109.78">21729 3937 92 0,'-3'-2'279'0,"3"2"-5"0,0 0-7 16,-4-2-10-16,4 2-9 0,0-3-12 0,0 3-7 15,5-4-12-15,3 0-26 0,3 0-21 0,1-1-22 16,11-1-31-16,-2-1-47 0,4-1-67 0,2 1-93 16,1 0-118-16,1-1-209 0,10 3-452 0,-14 4 200 15</inkml:trace>
  <inkml:trace contextRef="#ctx0" brushRef="#br0" timeOffset="15914.55">22330 3828 174 0,'-3'-2'216'0,"-1"0"-16"0,1 1-11 0,2-1-17 16,1 2-13-16,0-5-18 0,0 5-14 0,1-6-9 0,2 2-7 16,0-1-9-16,4 0-4 0,-1-1-7 0,5-2 0 15,-4 2-3-15,4 0-8 0,2 2 1 0,1-1 0 16,0 1-4-16,-4 3-15 0,4 1-5 0,-4 1 2 15,4 5-4-15,-3 3-6 0,2 0-1 0,-2 6-7 16,-1 2-4-16,1 1-2 0,-4 3-5 0,-1-4-5 16,-2 4 3-16,-2 2-6 0,-2-3 1 0,-2 2-3 15,-2-2 3-15,-3-1-1 0,1 0 2 0,-1-6 4 16,0 0-1-16,-1 4 7 0,-2-7 3 0,2 0 2 0,-1 0 0 16,-2-3-3-16,2-1 3 0,1-2-8 15,-2 0-9-15,2-3-6 0,2-1-11 0,-4 0-7 0,0 0-12 16,3-4-6-16,-1-1-4 0,-1 0-4 0,5 1 6 15,0-5-3-15,-2-2 6 0,6 2-1 0,-4 1 3 16,5-5 1-16,1 5 1 0,-1 0 9 0,2 0 9 16,1 1 14-16,3 1 10 0,-1-1 13 0,1 4 18 15,1 1 9-15,2 0 9 0,0 2 14 0,4 2 4 16,0 2-7-16,-5 0 4 0,6 0-10 0,-1 3-12 16,0-1-9-16,6 3 4 0,-6-2-14 0,0 0-12 15,3 3-13-15,-3-3-20 0,-1-3-13 0,1 2-23 0,-7-3-23 16,3 0-24-16,-3-1-19 0,0-1-20 0,3-2-17 15,-6 0-34-15,2-1-29 0,-2-3-37 0,0 0-33 16,-1 0-206-16,1-2-513 0,-1-3 226 0</inkml:trace>
  <inkml:trace contextRef="#ctx0" brushRef="#br0" timeOffset="16341.84">22761 3742 25 0,'0'-3'242'15,"0"3"1"-15,0-3-4 0,0 3 3 0,3-3-3 16,-3 3-3-16,0 0-10 0,0 0-7 0,0 0-5 16,4 6-10-16,-1-2-4 0,-3 4-4 0,0 1 7 15,3 3-5-15,0-1-8 0,-2 3-6 0,-1-2-8 0,0 0-6 16,0-1-12-16,0 2-1 0,0-3-12 16,0 0-4-16,0-2-16 0,3 2-12 0,-3-3-13 0,0 3-8 15,4-3-8-15,-1 1-9 0,0-2-11 0,0-1-6 16,1 1-10-16,2 0-12 0,-1-2-15 0,2-1-15 15,0-1-17-15,2-2-16 0,-1 0-22 0,5-3-14 16,-2-2-22-16,-1 0-14 0,1 0-16 16,-1-3-23-16,1 0-13 0,-5-2-13 0,1-1-11 0,0 0-4 15,-3-2-8-15,-1 1-8 0,-3-2 1 0,4-1 0 16,-4 2-1-16,0 1 23 0,0-1 18 0,0 6 18 16,0-1 22-16,0 3 28 0,0 1 26 0,0 0 29 15,0 0 33-15,0 4 39 0,0 0 38 0,0 0 28 16,0 0 35-16,3 11 15 0,0-3 34 0,1 3 14 15,-4 2 11-15,2 1 9 0,-1 3 5 0,-1 3-5 0,0 0-14 16,-3 1-13-16,-1 2-17 0,4-2-10 0,-3 0-24 16,0 0-19-16,5-1-33 0,-2-6-35 15,0 1-53-15,1-3-71 0,2-2-63 0,1 2-88 0,-1-1-97 16,6 0-122-16,2-3-260 0,-3-3-752 0,1 0 334 16</inkml:trace>
  <inkml:trace contextRef="#ctx0" brushRef="#br0" timeOffset="17930.34">20534 4801 185 0,'-1'8'268'0,"1"1"-12"0,-1 0-10 0,-1 3-10 0,1 2-16 16,1 0-21-16,-2 1-12 0,0-1-21 0,0 5-10 16,1 1-6-16,-5-2-11 0,3 2-7 0,-1-6-9 15,3 0-13-15,-1 1-9 0,-2 4-5 0,1-6-12 16,3 1-4-16,-3-2-5 0,-1-1-9 0,4 2-3 15,-3-3-1-15,-1-2-8 0,4 1-5 0,0-2-3 16,0 1-5-16,0-2-2 0,0-1-7 0,-3 0 0 16,6 0-5-16,-3-2-1 0,0 1 5 0,4 2 4 15,-1-3 3-15,3-1 3 0,-2 3-1 0,6-2-1 16,-3 1-5-16,1-1 1 0,2 1-6 0,0-1 1 16,3 0-5-16,-1-1 0 0,3 1-5 0,-1-1-1 0,1-1-2 15,-1 0 2-15,0 2-16 0,0-3-7 0,-4 1-2 16,0 0-8-16,1-1-12 0,-4-1-19 0,-1 2-15 15,0-1-16-15,-1 1-17 0,-5-1-17 0,6 0-27 16,-6 0-24-16,0 0-28 0,0 0-34 0,0 0-30 16,0 0-219-16,-11-6-511 0,5 4 226 0</inkml:trace>
  <inkml:trace contextRef="#ctx0" brushRef="#br0" timeOffset="18159.84">20482 5080 104 0,'0'0'242'0,"0"0"-4"15,-4-2-4-15,4 2-1 0,0 0-5 0,0 0-6 16,10-5-17-16,-6 2-19 0,2 1-12 0,2-2-17 16,-1 2-18-16,3-1-8 0,0 0-19 0,0 0-6 15,3 1-14-15,-1-3-21 0,1 0-14 0,0 1-21 16,1-2-27-16,-2 3-26 0,-2-1-30 0,0 1-30 0,1 0-36 15,-2 1-33-15,-1-3-46 0,-1 3-206 16,0-4-430-16,0 4 190 0</inkml:trace>
  <inkml:trace contextRef="#ctx0" brushRef="#br0" timeOffset="18373.16">20613 4889 7 0,'0'0'281'0,"-2"-2"-13"0,2 2-15 16,0 0-1-16,0 0-2 0,0 0-14 0,0 0-18 0,0 0-18 15,0 0-20-15,22 1-19 0,-12 0-13 16,1-1-15-16,-1 0-19 0,4 0-23 0,0 0-27 0,3-1-30 16,-3 0-45-16,0 1-38 0,3-2-44 0,-3 2-39 15,3-1-52-15,-3 0-220 0,-1 1-437 0,1-2 194 16</inkml:trace>
  <inkml:trace contextRef="#ctx0" brushRef="#br0" timeOffset="18792.62">21047 4970 1 0,'0'0'280'0,"-4"2"-11"15,4-2-12-15,-1 3-5 0,1-3-10 0,0 0-4 16,0 0-11-16,5 3-18 0,1-2-17 0,-3 0-17 16,4 0-17-16,-2 1-14 0,4-1-17 0,-4 1-10 15,2-1-14-15,3 1-11 0,-3 0-13 16,3-1-17-16,0 0-28 0,-6 1-21 0,6-2-34 0,-3 1-19 15,0 0-23-15,0 0-35 0,-4 0-35 0,3 1-31 16,-1-3-39-16,-5 1-223 0,7 1-460 0,-4-1 205 16</inkml:trace>
  <inkml:trace contextRef="#ctx0" brushRef="#br0" timeOffset="18963.64">21057 5089 115 0,'-3'3'275'0,"3"-3"-9"0,0 3-10 16,0-3-3-16,2 3-3 0,-2-3-18 0,5 3-24 16,-2-2-16-16,4 3-22 0,0 0-32 0,4-2-33 15,-4 0-38-15,3 1-46 0,0 1-58 0,0 0-67 16,4-1-82-16,-7 0-185 0,3 1-401 0,1 0 178 0</inkml:trace>
  <inkml:trace contextRef="#ctx0" brushRef="#br0" timeOffset="19917.96">21594 4866 69 0,'0'0'247'16,"0"0"-9"-16,0 0-11 0,0 0-12 0,-2 9-9 16,-1-2-17-16,2 1-6 0,1 2-15 0,-1-1-10 15,-1 4-4-15,2-1-18 0,-1 0-5 0,1 1-6 16,-2-1-9-16,2 0-14 0,0 0-7 0,0 0-10 16,0-2-10-16,0-1-10 0,2 0-8 0,-1-3-13 15,-1 4-15-15,3-5-16 0,-2 0-17 0,2-1-21 0,-3 1-20 16,0 0-19-16,3-2-25 0,-2-1-17 0,2 0-19 15,0 0-7-15,-3-2-24 0,7 0-15 16,-7 0-24-16,7-6-142 0,-3 3-363 0,-1-2 161 0</inkml:trace>
  <inkml:trace contextRef="#ctx0" brushRef="#br0" timeOffset="20354.41">21709 4949 37 0,'4'-7'143'0,"1"0"2"0,-1 0 6 0,-1 3 10 15,-2-5 4-15,3 5-1 0,-1-2 2 0,1 1-9 16,-1 1-5-16,1 0-5 0,2 0-9 0,0 2-3 15,1-2-7-15,1 0-12 0,-1 1-6 0,3 1-13 16,1 0-14-16,-2 1-7 0,2-3-8 0,3 4-7 0,0-1-6 16,-1 1-10-16,-3 1 0 0,0 0-7 15,-1-1-4-15,1 1-8 0,0 1-3 0,-3 1-3 0,0-1-2 16,-3 0-4-16,2 1-7 0,-2 0 5 0,-1 1-1 16,-3-1 0-16,0 2-4 0,-3 1 2 0,-1 1 0 15,-3 0-2-15,0 0 2 0,-4 1-2 0,-1 1 0 16,1 0-3-16,1-2 1 0,-2-1 2 0,3-1 0 15,-3 0-6-15,3 0-8 0,2-1 2 0,3-1-3 16,-2-2 5-16,3 2-7 0,-1-1-7 0,4 0 5 16,-3 0-3-16,3 2 1 0,0-4 1 0,3 3 0 15,0-2-2-15,1-1 0 0,-1 2 4 0,7-2 1 0,-3 1-2 16,1 1 6-16,2-1 3 0,0 1 3 0,1 0 5 16,-1 1-2-16,0-1 0 0,-1 2 0 0,0 0 6 15,1-1 2-15,-3 3 5 0,0 0 6 0,-4 1 10 16,4-1 11-16,-7 3 10 0,3-2 7 0,-6 2 4 15,3-1 4-15,-7 3 7 0,4-3 3 0,-4 1-1 16,-4 1-6-16,1-4-8 0,0 2 0 0,-1-3-12 16,4-2-10-16,-3 1-10 0,0-2-20 0,2-1-12 0,-1-1-27 15,0 0-29-15,-1-2-31 0,1-2-24 0,2-2-28 16,0-1-17-16,3 0-26 0,1-2-23 16,0-3-19-16,3 0-210 0,0 4-470 0,3-5 209 0</inkml:trace>
  <inkml:trace contextRef="#ctx0" brushRef="#br0" timeOffset="20574.99">22151 4877 174 0,'0'0'262'0,"6"-2"2"0,-6 2-13 0,0 0-6 15,7 2-10-15,-7-2-9 0,4 3-10 0,-2 0-9 16,-1 1-14-16,2 1-10 0,-2 3-15 0,2 0-10 0,-3 5-12 15,2 0-16-15,-1 0-15 0,-1 6-14 0,-1 1-14 16,1-1-17-16,0-4-18 0,-2 1-27 0,2-1-38 16,-3 2-39-16,3 2-47 0,0-1-60 0,0 0-71 15,-2 1-263-15,0-6-534 0,-1-1 237 0</inkml:trace>
  <inkml:trace contextRef="#ctx0" brushRef="#br0" timeOffset="21025.8">20965 5778 148 0,'0'0'275'0,"0"0"-8"15,0 0-11-15,0 0-14 0,0 0-20 0,23-1-19 16,-19 0-23-16,5-3-19 0,-1 2-9 0,3 2-20 16,-1-3-14-16,4 1-19 0,-5 0-15 0,5-1-24 15,0 1-24-15,-1 3-27 0,-4-2-31 0,1 1-30 16,0 1-30-16,-3-1-18 0,3 2-33 0,-3 1-21 0,-1 1-39 15,-2 0-125-15,-1 1-345 0,-2-1 152 0</inkml:trace>
  <inkml:trace contextRef="#ctx0" brushRef="#br0" timeOffset="21204.07">20995 5944 112 0,'0'0'284'0,"-1"2"-10"0,1-2 2 0,-2 3-6 0,2-3-3 15,0 0-17-15,3 3-16 0,1-1-14 0,-1 0-17 16,1 0-19-16,5-1-19 0,-1 1-13 0,3-1-22 16,2 0-33-16,1 0-41 0,0-2-49 0,0 2-58 15,0-1-86-15,3 0-120 0,-7-1-199 0,0-1-494 16,0 2 218-16</inkml:trace>
  <inkml:trace contextRef="#ctx0" brushRef="#br0" timeOffset="21721.46">21488 5689 64 0,'-1'-3'240'16,"1"3"-2"-16,0 0-3 0,0 0-2 0,1 13-7 15,-1-3-7-15,3 3-15 0,-2 5 1 0,1 2-6 16,0-2-7-16,1 4-8 0,0-1-5 0,-1 2-8 0,0-1-5 15,0-2-24-15,-1 2 0 0,1-1-9 16,0-1-14-16,0-1-18 0,-1-6-11 0,1 1-7 0,-1 0-11 16,0-3-12-16,1 0-24 0,-2-2-22 0,1-2-28 15,-1 0-32-15,0-1-41 0,0-3-50 0,0 1-52 16,0-1-51-16,0-3-80 0,0 0-166 0,0 0-526 16,0 0 233-16</inkml:trace>
  <inkml:trace contextRef="#ctx0" brushRef="#br0" timeOffset="22289.52">21829 5729 36 0,'-2'-3'228'0,"1"1"-1"15,1 2 2-15,0 0-3 0,0 0-9 0,0 0-9 0,0 0-11 16,0 0-6-16,0 0-10 0,0 0-18 0,0 0-1 15,-4 8-12-15,1-4 0 0,2 1-5 0,-4 0-10 16,1 7-10-16,1-2 12 0,-4 4-9 0,0 0-4 16,3 5-17-16,-2 1 17 0,2-2 2 0,-3 2-2 15,4-1-4-15,3 0 5 0,0-1-3 0,0-3-3 16,3-1-7-16,-3 0-9 0,4 0-3 0,-1 1-5 16,4-4-14-16,-1 0-5 0,-2 1-11 0,3-2-4 0,0-2-6 15,-1-2-12-15,-2-1-8 0,6-1-12 0,-2-2-3 16,1-2-9-16,1 0-27 0,-2-3 1 0,2-1-11 15,1-3-14-15,0-1-12 0,1-1-9 0,-1-3-14 16,-3 1 4-16,-2-4-7 0,1 0-6 0,-3-2-1 16,-1-2-6-16,-3-3 4 0,-3 1-5 0,-1-1 4 15,-3 3 1-15,0-2 0 0,-1 3 8 0,-1 1 7 16,2 4 9-16,0 4 7 0,-1-2 4 0,2 2 4 0,0 4 3 16,2 1 4-16,1 1 4 0,-1 0-2 0,3 1 4 15,-2 0-5-15,3 2-2 0,0 0-10 16,0 0-4-16,-6 4-12 0,6-4-15 0,0 4-14 0,2 0-19 15,-1-1-24-15,2 1-30 0,0-2-24 0,-2 4-36 16,3-4-140-16,-1 1-400 0,1 1 178 0</inkml:trace>
  <inkml:trace contextRef="#ctx0" brushRef="#br0" timeOffset="22680.67">22051 5811 76 0,'6'-1'260'16,"-6"1"0"-16,0 0-2 0,0 0-6 0,7 1-8 0,-7-1-8 15,0 0-22-15,2 2-10 0,-2-2-9 16,1 3-12-16,0-1-9 0,-1 2-11 0,0 1-2 0,0 2-3 16,0 0-11-16,0 2-5 0,0 3-1 0,0 1 2 15,0 1-6-15,0-1-6 0,0 1-4 0,2-1-5 16,-1 0-4-16,1 0-9 0,0 1-2 0,0-1-4 16,1 0-20-16,-1-3-4 0,3 1-3 0,0 0-6 15,-2-3-5-15,4 0-12 0,-3-1-6 0,3 1-14 16,-1-3-5-16,1 1-9 0,0-2-13 0,-1 0-3 15,1-1-19-15,1-1-5 0,-2-2-5 0,2-2-16 0,1-2-16 16,-2-2-18-16,4-3-9 0,-4 1-16 0,3-3-10 16,-4 0-6-16,-1-1-2 0,-2-1-7 0,-2 0-5 15,1-2-9-15,-4 1 13 0,1 1-3 0,-3-6 2 16,0 6 4-16,-2-6 6 0,0 5 3 0,-1 2 11 16,2 0 11-16,-2 2 8 0,-2 0 14 0,4 4 8 15,-1 1 13-15,0 1 11 0,-1 0 5 0,3 1 10 16,0 1 8-16,-2 0 8 0,2 0 4 0,1 1-5 0,-1-1 3 15,4 2-3-15,-6-1-4 0,6 1-9 0,-4-2-8 16,4 2-20-16,0 0-23 0,0 0-40 16,0 0-48-16,0 0-196 0,-3 5-386 0,3-5 170 0</inkml:trace>
  <inkml:trace contextRef="#ctx0" brushRef="#br0" timeOffset="24348.57">22464 5830 23 0,'0'0'154'0,"0"0"4"16,0 0 3-16,0 0 1 0,0 0-1 0,0 0-6 0,0 0-8 15,0 0-8-15,0 0-9 0,0 0-1 16,0 0-9-16,0 0-5 0,0 0-8 0,-4 8 0 0,1-5-6 16,0 2-1-16,-1 2 0 0,0 0 2 0,1 1 2 15,-3 4 2-15,2-1 10 0,1 2-4 0,1 2-1 16,0-1 0-16,-1-1-6 0,3 1 6 0,0 4 1 15,0-7-2-15,0 3-6 0,0-3-2 0,3 1 6 16,1-1-15-16,-1-2-2 0,1-1-1 0,-1 0-11 0,3 0-6 16,-2-2-6-16,3-2-11 0,-1 0-2 15,2-1-5-15,-1-2-10 0,2-1-3 0,1-2-16 16,1-4-18-16,0 1-10 0,2-2-12 0,-1-1-10 0,-2-2-8 16,0 1-6-16,1-1 6 0,-4-1 2 15,0 2 2-15,-1-3 7 0,-2-1-4 0,-4 2-1 0,3-1 2 16,-3 0 3-16,0 0 4 0,-3-1 4 0,-1 0 6 15,-3 2 0-15,4 1 4 0,-4 1 9 0,-3-1-7 16,3 1 8-16,-1 4-5 0,-1 0-3 0,1 0 2 16,-2 1-10-16,3 1 4 0,-3 2-9 0,3-1 0 15,0 0-23-15,1 0-18 0,2 0-23 0,-1 1-30 0,0 1-33 16,5 0-35-16,-5-3-37 0,5 3-34 16,1-4-226-16,-1 4-518 0,6-2 230 0</inkml:trace>
  <inkml:trace contextRef="#ctx0" brushRef="#br0" timeOffset="24739.05">22816 5822 75 0,'0'0'260'0,"-3"3"1"16,3-3-1-16,-2 3-13 0,0-1-13 0,2-2-11 0,-3 5-17 15,1-2-6-15,0 1-8 0,-1 0-9 16,-1 2-7-16,1 0-1 0,-1 0-7 0,3 2-3 15,-2 4-20-15,0-2 4 0,0 3-4 0,-1-1-8 0,4 0-2 16,-3 1-3-16,3-1-10 0,-3 1-2 0,3-4-11 16,0 1-13-16,0-3-7 0,3 3-5 0,0-3-12 15,0 1-6-15,-2-1-10 0,5-1-4 0,-2 0-22 16,0-2-7-16,3 0-6 0,0-1-18 0,2-3-16 16,-1 0-22-16,2-1 3 0,-1-4-15 0,3 0-8 15,0-1-10-15,-3-4-1 0,1 3-6 0,-3-1 6 16,0-1 3-16,3-1 4 0,-7 2-1 0,1 0 14 0,-1 1-1 15,-2-5 6-15,-2 3 8 0,1-1 0 16,-3 2 6-16,-1 0 6 0,1 0-1 0,-2 0 1 0,0-1 3 16,-2 4 4-16,2-3 2 0,-4 3-4 0,4-1-2 15,-4 2-2-15,4 0 1 0,0 2-6 0,-2-1-11 16,2 0-16-16,0 1-24 0,1 1-27 0,1-1-18 16,2 0-28-16,1 2-34 0,-3-5-31 0,3 3-225 15,0 2-479-15,4-5 212 0</inkml:trace>
  <inkml:trace contextRef="#ctx0" brushRef="#br0" timeOffset="25196.77">23095 5813 146 0,'-3'-2'245'15,"3"2"-10"-15,0 0-8 0,-4-1 0 0,4 1-12 16,0 0-11-16,0 0-6 0,-7 0-10 0,7 0-15 0,-3 4-13 16,-1-2-8-16,1 1-2 0,0 5 2 15,-1-2-5-15,1 1-7 0,-2 4 9 0,-1 0-1 16,3-3 3-16,-2 5-12 0,0 0 9 0,1 0 7 0,1 2-15 15,2-3 6-15,-2 3-2 0,3-2-7 0,-1 0-6 16,2-2-9-16,-1-1-8 0,3-2-18 0,0 2-3 16,0-4-14-16,1 2-3 0,1-3-13 0,2 2-5 15,1-3-13-15,1-1-4 0,1-2-18 0,0 1-8 16,0-5-14-16,3-2-18 0,-1 0-22 0,1-2-22 16,1-3-3-16,-3 2-17 0,1-3-5 0,-4 0-9 15,1-3-8-15,-2 1-2 0,-2 0-2 0,-3-1-7 16,-1 0-4-16,-1-2 2 0,-3 2 2 0,2 1 7 0,-3 0 1 15,-1 0 6-15,-2 3 6 0,2 2-12 0,-1 2 4 16,-2 0-1-16,-1 2-4 0,1 0-9 0,-1 1 1 16,2 1-18-16,0 1-14 0,3 0-35 0,-2 1-32 15,2-2-190-15,4 2-437 0,-7 2 194 0</inkml:trace>
  <inkml:trace contextRef="#ctx0" brushRef="#br0" timeOffset="25467.8">23380 5798 132 0,'0'0'270'0,"0"0"-11"0,0 0-3 0,0 0-7 16,5 2-10-16,-5-2-9 0,0 2-14 0,0 2-13 0,2 0-4 15,-1 2-11-15,1 2-11 0,-2 2-7 0,0 1-13 16,-2 4-5-16,2 4-3 0,0-2-14 0,0-2-6 15,-3 5-4-15,3-6-16 0,0 4-14 0,-3-3-7 16,2 0-4-16,1-3-7 0,-1 3-9 0,2-3-25 16,-2-4-11-16,2-1-17 0,-1 1-26 0,4-2-23 15,-4 1-29-15,2-2-38 0,-1-1-38 0,3-1-52 16,-1 0-60-16,1-2-57 0,-4-1-217 0,6-4-569 0,1-2 252 16</inkml:trace>
  <inkml:trace contextRef="#ctx0" brushRef="#br0" timeOffset="25665.46">23605 5781 101 0,'-1'-3'362'0,"1"1"-17"0,0 2-7 0,0 0-9 16,0 0-1-16,0 0 0 0,0 0-1 0,4 9-15 16,-1 0-8-16,-2 1-19 0,2 2-21 0,-2 3-22 15,2 5-13-15,0 1-19 0,0 1-23 0,-2 1-20 16,1-1-28-16,-1 0-33 0,0 1-44 0,-1-1-68 15,-1-5-65-15,-2 3-90 0,-1-2-118 0,-2 1-135 0,5-4-259 16,-2-2-728-16,-4 0 323 0</inkml:trace>
  <inkml:trace contextRef="#ctx0" brushRef="#br0" timeOffset="31449.15">20599 6666 159 0,'0'-4'182'16,"-1"1"-3"-16,1 3-5 0,-2-5-6 0,1 3-5 15,1-2 0-15,0 4-5 0,-3-3-4 0,2 1-13 16,1 2-3-16,-6-2-2 0,6 2-7 0,-5-1-3 16,5 1-16-16,-8 2-6 0,4 0-5 0,0 2-11 0,-2 2-4 15,1 0-6-15,-1 1 1 0,-1 0 1 16,1 5-2-16,2-4 1 0,-3 4 4 0,2 0-3 0,0 1 2 16,0 0 3-16,2 0-4 0,-3-1 1 0,6 1 8 15,0 1-4-15,0 0-4 0,0 0 0 16,0 1 1-16,3-1 1 0,-3-1-2 0,4 2-7 0,-1-4-4 15,1-2-8-15,-2-1-7 0,3 0-1 0,0-1-10 16,0-2-5-16,2-1-6 0,0-1 5 0,0-2-13 16,3 0-5-16,-1-3-3 0,1 1-15 0,-1-2-4 15,4-3-10-15,-2-1-6 0,-1-1-7 0,0-2 0 16,1 0 0-16,-4 0-2 0,0 0 7 0,-1-2-4 0,-2 0 11 16,-1 1-18-16,-3-5 12 0,0 4 7 15,-1-1-6-15,-5-1-6 0,3-1 1 0,-4-2 2 0,0 6-6 16,-3-2 4-16,3 1 7 0,0 0-6 0,-3 4 1 15,3 1 5-15,-1 0-2 0,1 1 1 0,-2 2 5 16,1 0-3-16,-1 1 8 0,5 1 1 0,-3 0 2 16,4 1-3-16,-2 0 7 0,5 1 1 0,-7 1 1 15,7-1 8-15,-6 1-5 0,6-1 7 0,-3 1 8 16,3-1 7-16,0 0 10 0,4 7-2 0,2-4 2 16,-2-1-3-16,5 0 13 0,1 1 5 0,2 0 2 0,4 0-3 15,6-1-5-15,-2-2-10 0,1 2-3 0,3-2-4 16,-1 0 3-16,-1-2-6 0,2 1 3 0,0-2-7 15,-3-2-11-15,-4 4-1 0,4-2-16 0,-7 1-18 16,0-2-22-16,-4 2-27 0,-1-1-20 0,-1 1-29 16,-2 1-29-16,-3 0-40 0,-1-1-41 0,1 1-41 15,-3 1-54-15,0 0-234 0,0 0-606 0,0 0 269 16</inkml:trace>
  <inkml:trace contextRef="#ctx0" brushRef="#br0" timeOffset="31737.62">21034 6666 157 0,'0'0'241'0,"0"0"-5"0,0 0-1 0,0 0-3 15,10 1-14-15,-10-1-13 0,6 2-15 16,-3-2-16-16,2 2-16 0,1 0-11 0,-2-2-18 16,0 3-13-16,2-1-6 0,-2 0-20 0,3 0-6 0,-1-1-17 15,1 0-13-15,2 1-18 0,0 0-21 0,-3-2-20 16,4 2-23-16,-6-2-24 0,3 2-27 0,0-1-29 16,0 0-33-16,-1-1-43 0,-2 0-200 0,-4 0-414 15,6 2 184-15</inkml:trace>
  <inkml:trace contextRef="#ctx0" brushRef="#br0" timeOffset="31955.07">21049 6837 99 0,'-2'2'250'0,"2"-2"-5"0,6 4-5 0,-3-2-5 16,2-2-9-16,-1 2-19 0,2-2-17 0,4 1-17 15,-2 0-20-15,2-2-9 0,4 1-14 0,-4-1-12 16,4-3-11-16,-4 0-20 0,6 1-14 0,-4 1-22 16,2-3-26-16,-1 2-39 0,-4 0-25 0,0-2-33 15,0 1-38-15,1 2-43 0,-2-2-40 0,-1 0-169 0,0 0-393 16,0 0 174-16</inkml:trace>
  <inkml:trace contextRef="#ctx0" brushRef="#br0" timeOffset="32320.23">21420 6677 208 0,'0'-3'218'0,"0"0"0"0,0 1 2 16,0 2-7-16,0-4-4 0,0 4-3 0,2-3-4 15,-2 3-11-15,1-3-7 0,-1 3-14 0,0 0-7 16,0 0-11-16,0 0-16 0,0 0 2 0,-3 10-10 16,1-6 7-16,0 5 0 0,-1-1 9 0,3 2-1 15,-4 1 10-15,4 2 3 0,-1 1 2 0,-1 5 1 0,2-4 1 16,0-2-2-16,2 1 2 0,-1 5-3 0,3 0-4 15,-2-6-3-15,3 1-4 0,-3-2-8 0,2 0-7 16,0-1-13-16,3-3-12 0,-4-2-8 0,4 1-11 16,0-1-6-16,0-2-11 0,0-2-8 0,3-1-8 15,-3-2-9-15,3-2-13 0,0 0-11 0,1-3-21 16,0-3-18-16,2-7-16 0,0 2-25 0,-2-3-15 16,0-2-16-16,-1 1-11 0,-3-2-5 0,-4 0 0 0,1 0 1 15,-1 1 2-15,-3-3 3 0,-6 2 14 16,-1 2 0-16,0 4 12 0,-2-3 12 0,-3 6 0 0,-2-1 2 15,0 4 4-15,-1 3 3 0,-5 3 3 0,0 1-1 16,-1 3-11-16,1 4 7 0,1 4-11 0,3-3-13 16,1 4-32-16,-1 2-47 0,5-2-63 0,4 1-87 15,1-1-304-15,3 3-663 0,-1-1 293 0</inkml:trace>
  <inkml:trace contextRef="#ctx0" brushRef="#br0" timeOffset="45667.9">19637 3494 70 0,'-1'-2'73'0,"1"2"-5"0,0 0-4 0,-2-3-11 15,2 3 2-15,0-5-5 0,0 3 4 0,0 2-4 16,-2-3 0-16,2 3-9 0,-3-5-3 0,3 5 7 16,0-2 0-16,0 2-5 0,0 0-7 0,-2-3 16 15,2 3 2-15,0 0 2 0,-4-3-8 0,4 3-2 16,0-3-8-16,-1 1 0 0,1 2 1 0,-3-2 3 15,3 2 2-15,0 0 3 0,-4-3 2 0,4 3 2 16,-6-1-1-16,6 1-2 0,0 0-5 0,-3-2-1 0,3 2 0 16,-4-1 2-16,4 1-6 0,-6-1 2 0,6 1 3 15,-4-2-4-15,1 0 1 0,3 2-1 0,-5-1 1 16,5 1-4-16,-7-1 1 0,7 1-4 0,-7 2 1 16,7-2-5-16,0 0-3 0,-7 0 4 0,2 0 5 15,5 0 2-15,-7 1-4 0,3 0-2 0,0 1-1 16,-2-2 1-16,2 1 1 0,0 0-1 0,-2 1-2 15,3-1 5-15,-1 0 1 0,-3 1 7 0,4 0-4 16,-1 0-2-16,-2 0-5 0,2 0 3 0,-3 0-1 16,4 1 3-16,-1-1-4 0,-2 3 1 0,2-3 3 15,-1 0-2-15,0 2 3 0,-2-1-3 0,2 2 0 16,-1 1-5-16,0-3 2 0,2 3 0 0,-3-2 1 0,4 3 0 16,-4-3 2-16,3 2-3 0,-2-1 0 15,-1 0 3-15,3 0-3 0,-3 0 0 0,4-1-5 16,-2 1 1-16,-1 1 2 0,0-2-3 0,2 3 0 0,1-2 3 15,-4 0-5-15,3 1-1 0,1 1 6 0,-1-3-3 16,1 0 5-16,0 3-5 0,-1 1 2 0,1-2-5 16,-1 1 2-16,1-1-2 0,0 2-2 0,2-2-1 15,-2 2-1-15,-1-2-4 0,3 2-1 0,-4 1 5 16,3-2-2-16,0 2 3 0,1-1 0 0,-1 1 0 16,1 0-3-16,0 1-6 0,-1-1-2 0,2-1 0 15,-3 2 9-15,3-2-2 0,-1 5 1 0,1-1 0 16,0-1 0-16,0 2-6 0,-2-4 1 0,4 3 8 0,-1 0-1 15,-1-2-5-15,0-1 1 0,3 3-1 0,-3-3 1 16,3 0 1-16,-2 1 1 0,2-3 4 0,1 3-1 16,-2-2-3-16,1 1 4 0,2 2 3 0,-3-3-9 15,0 2-3-15,4-1 3 0,-2 2-2 0,1-2 4 16,0 0 5-16,-2-1-10 0,1 1 3 0,2-1-2 16,-2 0 4-16,0-1-2 0,2 2-3 0,-2-2-1 15,3 1-6-15,-1-1 8 0,-1 0-6 0,1 1 8 16,1-2-5-16,-1 0 2 0,-2 0-5 0,3-1 3 15,-3-1-1-15,3 2 1 0,-1-1-5 0,0-1 1 16,-1 0-3-16,-1 0 8 0,2-1 2 0,1 1 1 16,-1-1-5-16,-1-1 0 0,-2 0-1 0,4 1 4 0,-4 0 0 15,4-1-9-15,-3-1 7 0,2 1-2 16,-2 0 2-16,2-1 4 0,1 1 2 0,-3 0-3 0,0-1-3 16,-1 0-5-16,4 0 5 0,-1 1-4 0,-1-2 1 15,1 1 2-15,0-1-8 0,-2 1 7 0,0 0-3 16,2-1 0-16,-2 0 1 0,2 0-6 0,-6 0 4 15,8-1 0-15,-4 1 2 0,-4 0 0 0,10-1 3 16,-6-1-7-16,-4 2 4 0,7-2-1 0,-2 1 4 16,0 0-3-16,-2-1 1 0,1 1-5 0,-1-1 1 15,0 0 3-15,1 0-2 0,-2-1-2 0,0 1 3 16,1 0 1-16,2 1 2 0,0-1-4 0,-1 0-8 16,-1-1 5-16,-3 1-3 0,6 1 7 0,-5-1-5 15,2 0 5-15,0-1 0 0,-3 3 0 0,4-2-4 0,0 0 9 16,2 0-7-16,-3 0 5 0,-2 0-6 15,3-1-4-15,-2 0 5 0,1 0-2 0,-1-1 6 0,4 2-5 16,-5-2 2-16,2 2-3 0,0-2 3 0,1-1 5 16,-1 3-4-16,1-3-1 0,-1 1-6 0,1 0 4 15,1 0-4-15,-1-1 3 0,0 0-9 0,0 2 12 16,-1-2-6-16,1 0 6 0,1 0 2 0,0 1-6 16,-2-1 4-16,-2 1-1 0,2 0-5 0,-1-2 0 15,1 2-1-15,-1 0 3 0,1 0 3 0,1-2-1 16,-4 0 2-16,3 2 5 0,0-1-6 0,-2-1-2 15,2-1-6-15,-3-2 4 0,3 3 1 0,1-2 1 16,-4 2 1-16,3-3 1 0,-1 2-11 0,0-2 7 0,-2 1 3 16,0 0-5-16,3 1-2 0,-3-1 5 0,0 0-6 15,0 0 1-15,3 0-2 0,-3 0 6 0,-3-1 0 16,3 3-1-16,-3-2 2 0,3 2-2 16,0-1 4-16,-2-2-1 0,0 2-1 0,-1-1 3 0,3 4-4 15,-4-3 2-15,4 1 1 0,-3-1-2 0,3-1-3 16,-3 0 4-16,2 3-3 0,-2-1 3 0,2-3-1 15,-1 4 1-15,0-1 6 0,0-1-7 0,-1 0 7 16,3 3-7-16,-2-3 1 0,0 1-13 0,2-1 9 16,-1 2 4-16,-1 1 0 0,2-1 1 0,-1-1 12 15,-2-2-16-15,3 1 5 0,-1 2 1 0,-1 1-2 16,2-2-1-16,0 2-7 0,-4 0 3 0,3-3 8 16,-2 3 0-16,1-2-8 0,1 2 11 0,-2-2-9 0,2 0 2 15,-2 2 4-15,0-1-6 0,3 1 3 0,-3-2 3 16,0 1-13-16,1 0 12 0,0 1 1 15,-1-1 1-15,2 1-4 0,0-1-3 0,-2 1 3 0,-1 0 3 16,2 0-1-16,-1 1-3 0,-1-1 4 0,1 1-7 16,-1-2 1-16,1 2 7 0,-1-2-5 0,0 1-1 15,0 1 2-15,-1 0-4 0,1-2 1 0,-3 1 7 16,4 2-7-16,2-1 1 0,-5-2-4 0,2 2 1 16,1 0 0-16,-4-1 2 0,4 2 4 0,-1-1-4 15,1 1 0-15,-4-3-1 0,3 1-1 0,0 1-6 16,2 0 2-16,-5-1 2 0,2 3-7 0,-4-3 6 15,4 2 4-15,-2-1-4 0,0 2 8 0,1-1-5 0,-3 0-1 16,1 0 2-16,4 2 2 0,-5-4-1 0,4 3-1 16,-1 0-2-16,-1 1 3 0,4-1 1 0,3 1 2 15,-8 0-4-15,2 0-3 0,2-1 3 0,4 1 1 16,-10 0 5-16,10 0-7 0,-6 1 6 0,2-2-6 16,4 1 2-16,-7-1 3 0,7 1-1 0,-7 1-5 15,4 1-4-15,-1-1-10 0,1 0 0 0,-2 1-5 16,0 0-13-16,1 0-11 0,0 2-15 0,-3-1-21 15,0 1-20-15,1 2-31 0,1-2-30 0,-2 1-39 16,2 0-39-16,1-2-227 0,1 1-511 0,-1-1 226 16</inkml:trace>
  <inkml:trace contextRef="#ctx0" brushRef="#br0" timeOffset="47670.71">20130 4223 77 0,'-3'1'179'0,"3"-1"-14"0,0 0-9 16,0 0-14-16,0 0-18 0,0 0 1 0,-2 4-7 15,2-4-12-15,0 0 3 0,0 0-8 16,5 6-1-16,-5-5-6 0,0 2 0 0,3 2-7 0,-3-1-8 16,4 0 10-16,-4 1-2 0,2 2 2 0,-1-2 0 15,0 1 1-15,2 0-5 0,-3 2-2 0,0 0-6 16,0 0 4-16,0 1-4 0,0 0-5 0,0-1-4 15,0 2 0-15,0-2-1 0,0 2-4 0,-3-2-3 16,2 1-9-16,-2-1 1 0,3 1-3 0,0-1-3 16,-4-1-6-16,4 1-3 0,0-1-1 0,-1-1 3 15,1 1-2-15,0-2-4 0,0 0-6 0,-2-1 2 0,2 2 0 16,2-2-3-16,-2-1-1 0,0 2 4 0,0-2-12 16,0-1 3-16,0-2-3 0,0 6 4 15,1-6-1-15,-1 0-8 0,0 4 5 0,0-4-3 0,0 0-1 16,0 3 1-16,0-3-5 0,0 0 1 0,4 3 1 15,-4-3-2-15,0 1 4 0,0-1-3 0,0 0 0 16,7 2 4-16,-7-2 0 0,5 1-5 0,-5-1-7 16,5 1 0-16,-1-1 9 0,3 1-2 0,-7-1-1 15,9-1-2-15,-5-1-1 0,3 2 1 0,-3 0 3 16,3-2-2-16,0 2 2 0,3 0-4 0,-3 0 0 16,3-2 5-16,0 2 1 0,-1-1 2 0,0 0-6 0,1-1 4 15,-1 2 3-15,1 0 1 0,-1-1-6 0,4 1 4 16,-2 0 4-16,2 0 3 0,1-1-3 0,-3 1-3 15,2 0-14-15,-2 0 15 0,3-3 1 0,0 3 0 16,2 0-3-16,-2-2 6 0,0 2-13 0,0-2 5 16,0 2 2-16,2 0 0 0,-1 0 2 0,-1 0-13 15,0-2 12-15,-1 1 1 0,3 1-7 0,-1-2 2 16,-1 1-2-16,0 2 7 0,0-2 1 0,2 3 0 16,-5 0 5-16,5-2-4 0,-4 0 3 0,1 0-5 15,1 0 3-15,2 2-1 0,-2-2-7 0,0 0 10 16,1 2-1-16,-1-2 5 0,0 1-1 0,2-1-10 0,-2 0 5 15,0 1 1-15,0-2 1 0,2 0-3 0,-2 2-10 16,1-1 6-16,-1 1-3 0,0-1 1 0,3 0 7 16,-3-1-7-16,2 1 3 0,-1 0-22 0,2 1 14 15,0-1-1-15,3 0 2 0,-6 0 3 0,3-1 9 16,-2 2-11-16,2-1-6 0,-3 0 4 0,3-2-4 16,-1 0 1-16,-1 2-3 0,2-2 3 0,0 2-3 15,-1 0 2-15,0-1-4 0,1 0 2 0,0 0 5 16,-3 0-5-16,3-2 6 0,-1 1-16 0,-1 1 13 0,1 1-2 15,-1-1-7-15,-1-1 11 0,-1 4-1 0,1-4-1 16,-3 4-6-16,-1-2 5 0,0 0-4 0,1 0 1 16,-1 0 16-16,0 1-11 0,-3 0-18 0,0 1 10 15,0-1 10-15,0-1-8 0,-1 0 6 0,0 1 6 16,1-2-6-16,1 2 3 0,-4 0-16 0,2 0-3 16,-2-1 9-16,0 0 10 0,-4 0-4 0,7 1 4 15,-4 0-12-15,-3-1 4 0,7 0 9 0,-7 0 4 16,0 0-3-16,0 0-1 0,7 0-19 0,-7 0 11 15,0 0 3-15,0 0 6 0,7 1-7 0,-7-1-5 0,0 0 10 16,0 0 4-16,0 0 4 0,6-2-20 0,-6 2 11 16,0 0-9-16,4 0 10 0,-4 0-3 0,4-3-6 15,-4 3 1-15,3-4 2 0,-3 2 1 0,3 0 1 16,-2 0-6-16,2-1 4 0,-3-2-2 0,2 1 4 16,-2 1 3-16,1-3-6 0,-1 1-4 0,0-2-3 15,0 1-7-15,0 0-8 0,0-1-4 0,0-1 6 16,0 0-15-16,-3 1 6 0,3 0-13 0,0 2-15 15,0-4-29-15,0 3-28 0,-3-3-30 0,2 0-54 0,1 3-67 16,0-3-91-16,0 0-243 0,0 1-646 16,1 0 285-16</inkml:trace>
  <inkml:trace contextRef="#ctx0" brushRef="#br0" timeOffset="55371.2">16022 5976 98 0,'0'0'123'0,"0"0"-13"0,0 0 1 0,-2-4-11 15,2 4-11-15,-1-3-5 0,1 3-8 0,0 0-4 16,0 0-4-16,0 0-1 0,0-3-8 0,0 3-8 16,0 0 1-16,0 0-5 0,-2-4-4 0,2 4 5 15,0 0-4-15,3-2-1 0,-3 2-1 0,0 0 4 16,0 0-5-16,0-4 1 0,0 4 1 0,0-4 1 15,0 4-2-15,0-4 4 0,0 1-3 0,0 3-1 0,2-3-3 16,-2 3 2-16,0-4-3 0,0 4-5 0,-2-4 0 16,4 2 2-16,-2 2-1 0,2-4-3 15,-2 4 3-15,0-4 0 0,0 4 2 0,2-2 1 0,-1-1 1 16,-1 1-5-16,0 2 2 0,3-6-3 0,-2 3 1 16,-1 3-1-16,2-3-1 0,-1 1 6 0,-1 2-4 15,0-6-2-15,3 3 0 0,-3 2 0 0,0-2 3 16,1-2-3-16,2 1 0 0,-3 2-5 0,3-2 0 15,-3-1-4-15,4 3 2 0,-1-2 1 0,1 0 2 16,-2 0 1-16,3 0-1 0,0 0-1 0,0-2 1 16,2 1-4-16,-1 1 2 0,1-2-2 0,0 0 0 0,0 1-1 15,-1-1-2-15,2 1-5 0,-1 1 3 0,0 1-2 16,0 1-2-16,-1 0-1 0,2 1 1 0,-2 1 1 16,1 0-3-16,0 2 3 0,0 2-1 0,2 2 3 15,2 5-6-15,-1 0 3 0,-2 2-2 0,3 4 3 0,-4 3-1 16,3-1-1-16,-3 2 4 0,0 0 2 15,-4 1 7-15,4-2 0 0,-4 1 6 0,0 0 9 16,-2 0 1-16,-1-3-2 0,0 2 7 0,0-1-8 0,-1-5 6 16,-2 5-8-16,2 0 2 0,-1-4 3 0,-2-2-6 15,1 1 2-15,0-1-6 0,-4 1 0 0,3-2-6 16,-3-2 3-16,1-2-3 0,2 1 0 0,-1-1-4 16,0-2-3-16,-2 3 1 0,2-3-8 0,-1 0 4 15,0 0 3-15,-1-1-11 0,3-2 3 0,0 0 3 16,-2 1-6-16,1-2-9 0,-1-1 3 0,2-1-11 0,-2 0 1 15,6 0-3-15,-10-2 2 0,6 0-1 0,0-3-8 16,0 1-4-16,-1-3 4 0,3 1 2 16,0-2 0-16,1-3 1 0,-1 0-3 0,4-2 9 0,-1 0-6 15,3 0 3-15,-1 0-4 0,4-2 5 0,-1 3-1 16,4-5-4-16,-2 6 3 0,-1 1 3 0,3 0 4 16,-3 5-5-16,0-1 4 0,3 0-6 0,1 4 7 15,-4 1 1-15,3-1-4 0,0 6 6 0,4 0-4 16,-4 3 3-16,1-3 2 0,-1 5 2 0,0 1-1 15,-2-1 6-15,2 0-4 0,0 1 5 0,-3-1 3 16,0 1-1-16,0-2 9 0,-1-1 2 0,0 2-3 0,-1-4 4 16,-1 1-10-16,1 0 0 0,-3-2-1 0,1-1 0 15,0 0 0-15,1 1-6 0,-1-1 2 0,-1-2-16 16,0 1-11-16,-2-2-21 0,0 0-20 0,7 0-22 16,-7 0-25-16,3-4-33 0,-3 4-36 0,0-7-40 15,0 3-42-15,0 2-226 0,0-4-527 0,0 0 233 16</inkml:trace>
  <inkml:trace contextRef="#ctx0" brushRef="#br0" timeOffset="55969.21">16398 5793 12 0,'0'-3'232'0,"0"-3"-14"0,2 3-17 0,-2-1-11 0,3-1-4 16,0 1-4-16,1 3-7 0,-1-3-7 0,1 0-11 15,3 1-16-15,0 0-13 0,-1 0-11 16,4 1-9-16,-2 1-6 0,-1 0-10 0,3 1-5 0,-1 0-7 16,-1 0-8-16,2 1-6 0,1 2 0 0,-2-2-7 15,-1 2 1-15,-1 2 4 0,2 1-9 0,-4-1-4 16,2 1 1-16,-2-1 0 0,0 4 10 0,-2-3 2 15,-3 5 3-15,4 0-1 0,-4 1 0 0,-3 0 6 16,2 0 4-16,-2-3-14 0,3 5 7 0,-7-1-3 16,0-1-1-16,4 0-6 0,-4 0 6 0,-3-3-17 0,3 1-7 15,0 0 0-15,0-2-2 0,3 0-4 0,-2-2-6 16,2 0-3-16,1-1-4 0,1 0-8 0,0-3 5 16,-1 2-12-16,1-2-5 0,0 2 5 0,2-4-14 15,0 1 7-15,0-1-12 0,-3 2 12 0,3-2-8 16,0 0 1-16,0 0 1 0,0 0-2 0,0 0 5 15,0 0 0-15,0 0 6 0,13-5-6 0,-10 3 10 16,0 0-13-16,1 0 4 0,0 0-4 0,3-1-3 0,0-1 13 16,-1 2-1-16,1 2-8 0,1 0 6 0,1 0-5 15,-1 2 7-15,2-1-4 0,1 3 0 16,-1 0 9-16,0 2-12 0,0-1 1 0,-2 2 4 0,-1-2-4 16,2 5 5-16,-4-2-3 0,1 4 0 0,-2-5 9 15,-1 2-1-15,0 0 17 0,-3-1 14 0,0 1-8 16,-1-1 4-16,-1 2 5 0,-1-1-2 0,-1-3 3 15,1 2-2-15,-2 0-3 0,-1-2 3 0,0 0-14 0,1 0 1 16,-2-2-23-16,1-2-15 0,-1 1-22 16,-3-2-16-16,0 1-20 0,3-3-11 0,-3 1-29 15,3-2-25-15,-3 0-32 0,2-1-23 0,2 1-21 0,1-3-25 16,2 1-25-16,-1 0-17 0,1 1-198 0,0 0-517 16,2-3 228-16</inkml:trace>
  <inkml:trace contextRef="#ctx0" brushRef="#br0" timeOffset="56388.25">16741 5892 106 0,'-1'2'255'0,"1"-2"-16"0,0 0-17 16,-3 0-19-16,3 0-9 0,0 0-8 0,0 0-12 15,0 0-10-15,0 0-12 0,0 0-7 0,4 3-10 16,-4-3-10-16,10-1-9 0,-3 1-10 0,2-2-10 16,-1 2-12-16,1-3-6 0,3 2-3 0,-2-3-10 15,4 0-8-15,-4 2-6 0,3 1-5 0,-3-3-6 16,2 2-4-16,-2 1-2 0,-1-2-6 0,0 0-8 16,-3 1-18-16,1 0-15 0,-3 2-22 0,-1-2-15 0,1 2-30 15,-4 0-33-15,0 0-42 0,7 0-48 0,-7 0-229 16,0 0-466-16,0 0 207 0</inkml:trace>
  <inkml:trace contextRef="#ctx0" brushRef="#br0" timeOffset="57000.14">17098 5615 151 0,'0'-3'233'0,"0"3"1"15,0 0-1-15,0 0-3 0,0 0 1 16,0 0-15-16,0 0-4 0,0 0-11 0,0 0-10 0,0 0-17 16,0 0 0-16,-5 11-17 0,5-7-7 0,-2 1-1 15,0 4-11-15,2-3 9 0,-3 3 5 0,2 4-15 16,-2 0-5-16,0-4 4 0,-1 2-4 0,4 3 1 16,-3 0-1-16,3-1-10 0,0-1 10 0,0 1-8 15,0 1 4-15,0 2-7 0,3-1-1 0,-3-1 0 16,4 1 3-16,-1 0-1 0,0 0-3 0,1-2-8 0,0 2-4 15,2-1-5-15,-2-1-3 0,2 0-8 0,0-2-2 16,-1 0-7-16,2 1-8 0,0-2-8 0,-4-1-8 16,3-3-1-16,1 1-7 0,0 1-6 0,-2-3-8 15,1-2-4-15,3 1-13 0,-2 1-11 0,0-3-10 0,0 0-14 16,-2-2-11-16,5 0-11 0,-6 0-12 16,3-3-10-16,-1-1-8 0,1-1-16 0,0 2-1 15,-1-1-9-15,-2-3-3 0,0 1-5 0,-1 0-4 0,0-3 2 16,0 2 9-16,-3-1-1 0,0 1 7 0,-2-1 11 15,1 0 2-15,-3 0 6 0,-1 1 7 0,1 1 16 16,-3 1-2-16,0 0 14 0,-3 2-13 0,0 0 10 16,0 1-1-16,2 2 9 0,-2 0-2 0,0 4-5 15,-1-2 9-15,1 3 3 0,3 0-2 0,0-1 3 16,0 1-10-16,0 2-5 0,1-2-16 0,2-1-17 16,1 1-20-16,1-2-24 0,-3 1-31 0,4 0-32 15,-2-1-41-15,3 0-41 0,0-3-48 0,0 4-199 16,0-2-551-16,0-2 244 0</inkml:trace>
  <inkml:trace contextRef="#ctx0" brushRef="#br0" timeOffset="57754.98">17484 5600 123 0,'-6'2'146'0,"6"-2"-2"15,0 0 3-15,0 0-5 0,0 0 0 0,-6-2-1 16,6 2-2-16,0 0 5 0,0 0 1 0,0 0 0 15,0 0 1-15,0 0-3 0,0 0-3 0,0 0-4 0,0 0-6 16,0 0-1-16,0 0-3 0,13-5 4 0,-9 4-18 16,0-1-13-16,2 2-8 0,0-2-9 0,-1 1-7 15,2-1-10-15,3 0-7 0,-3-2-15 0,3 0-1 16,-3 1-25-16,3 0-17 0,-3 0-17 0,4-2-19 16,-4 2-25-16,0 1-19 0,2 0-21 0,-5 1-25 15,3-1-26-15,-3 1-21 0,2-1-35 0,-6 2-187 16,6 1-428-16,-6-1 190 0</inkml:trace>
  <inkml:trace contextRef="#ctx0" brushRef="#br0" timeOffset="58004.41">17589 5679 137 0,'-3'3'285'0,"2"0"-13"0,-2-2-12 15,3 2-18-15,0-3-20 0,0 0-17 16,-3 3-16-16,3-3-11 0,0 3-12 0,0-3-12 16,3 2-14-16,-3-2-11 0,0 0-12 0,10 0-10 0,-10 0-13 15,11-1-12-15,-4-1-8 0,-2 2-3 0,0-1-8 16,4 0-11-16,-2 0-14 0,-2-1-18 0,1 1-16 16,0 1-19-16,-1 0-31 0,-2-2-32 0,1 1-35 15,-1 0-48-15,1 1-46 0,-1-2-58 0,-3 2-138 0,0 0-436 16,0 0 192-16</inkml:trace>
  <inkml:trace contextRef="#ctx0" brushRef="#br0" timeOffset="58347.21">17909 5335 222 0,'0'0'284'0,"0"0"-11"0,0 0-14 16,0 0-16-16,0 0-10 0,11 8-7 0,-8-3 1 16,1 1-18-16,0 5-3 0,2 3 3 0,-2 0-19 15,3 7-4-15,-2 0-17 0,0 3-5 0,-2-2-9 16,0-1-5-16,1 3-11 0,0-1-11 0,-1 0-2 15,1-3-8-15,2 1-14 0,-3-3 1 0,0 3-13 16,-1-4-18-16,1-2-4 0,0-3-28 0,-2 1-8 0,2-4-20 16,-1-2-27-16,-1-1-26 0,3-1-28 0,-4 0-28 15,0-2-27-15,0 0-36 0,3-1-34 0,-3-2-28 16,0 0-40-16,0 0-40 0,4-6-232 0,-1 0-574 16,-3-2 254-16</inkml:trace>
  <inkml:trace contextRef="#ctx0" brushRef="#br0" timeOffset="58705.18">18081 5377 213 0,'0'0'307'0,"0"-2"-9"16,0 2-18-16,0 0-27 0,0 0-7 16,1-3-25-16,-1 3-11 0,0 0-12 0,0 0-14 0,7 0-12 15,-3 0-12-15,-4 0-10 0,13-1-17 0,-7 0-14 16,1-2-16-16,1 3-5 0,2-3-19 0,0 0-3 15,0 0-13-15,-2-1 1 0,6 0-6 0,-4 2-18 16,0 0-3-16,0 0-17 0,0-1 0 0,-2 2-8 16,2 2-2-16,-3 1 1 0,0 0-5 0,0 1-1 0,0 1 4 15,-1 3-1-15,-2 1 2 0,0 0-7 16,-1 5 10-16,1 1 4 0,-1 0 7 0,-1 6 7 16,-2 0-7-16,-2 0 9 0,2 0 10 0,-1-1 17 0,-2 0 0 15,2-4-7-15,-1-1-2 0,2-1-3 0,-1 0 5 16,1-1-7-16,0 0-4 0,-2-4-3 0,2 0-9 15,0 2-6-15,0-4-19 0,2 1-11 0,-4-2-14 16,4 2-10-16,-1-4-26 0,-1-1-16 0,0 2-25 0,0-4-20 16,-1 4-16-16,1-4-24 0,1 4-25 15,-1-4-30-15,0 0-29 0,0 0-40 0,0 0-214 16,0 0-536-16,0 0 237 0</inkml:trace>
  <inkml:trace contextRef="#ctx0" brushRef="#br0" timeOffset="58904.95">18099 5564 132 0,'0'0'338'0,"0"0"-10"15,10 2-18-15,0-2-19 0,5-4-18 0,9-2-16 0,3 0-32 16,14-6-35-16,-2 0-48 0,2-3-51 0,-1 2-87 15,-4 0-115-15,5 1-301 0,-13 3-446 0,-2 2 198 16</inkml:trace>
  <inkml:trace contextRef="#ctx0" brushRef="#br0" timeOffset="63954.08">6686 7717 83 0,'0'0'142'0,"0"0"-10"0,-6-1-7 0,6 1-8 16,0 0-7-16,-4-1-4 0,4 1-6 0,0 0-10 16,-3-2 0-16,3 2-7 0,0 0-4 0,0 0-5 15,0 0-3-15,0 0-6 0,0 0 1 0,0 0-4 16,-7-1 1-16,7-2 2 0,0 3-3 0,0 0 0 15,0 0 0-15,0 0-5 0,-4 5 3 0,4-5-4 16,-3 3-2-16,3-3-2 0,-3 2-3 0,3-2-1 0,-3 1 1 16,-1 2 3-16,4-1 0 0,-3 1 1 15,-1-1 0-15,1 0-1 0,3 0-5 0,-4 2 1 16,1-2-1-16,-1 1 13 0,1 1-4 0,0-1-5 0,3 1 0 16,-4-1-9-16,1 4 1 0,-1-1 5 0,1-1-4 15,1 3 3-15,0 0-9 0,-1-1 5 0,0 1 1 16,2 0-4-16,-2 0-3 0,3 0-4 0,-3 2 2 15,2-1 0-15,0 1-6 0,-1 2-1 0,2-2 1 16,0 3 1-16,0-1-2 0,0 1-3 0,0-1 3 16,0-3-2-16,3 4 3 0,-2-2-5 0,2 1-1 15,0 0-3-15,1 1-1 0,3 0 6 0,-4 1-5 0,1-1-4 16,3 0 2-16,-4-2-2 0,4 1-1 0,-4 0 2 16,4-2-2-16,-3-3-3 0,3 4 0 0,-1-5 0 15,0 2-1-15,-1-1-1 0,0-1 0 0,0-2-4 16,1 1 5-16,-1 0-3 0,0-2 3 0,0-1-7 15,0-2-2-15,0 1 1 0,-1-1-6 0,-4 0 5 16,13-4 0-16,-9 1 1 0,2-4-12 0,0-1-3 16,-1 0 3-16,-1-4-13 0,1 1 2 0,0-2-4 0,-1-1-2 15,2-6-3-15,-2 3-2 0,-4-4 2 0,0 2 0 16,0 5 3-16,0-6 5 0,-4 2-2 0,1-3 1 16,-1 7 5-16,1 0-3 0,-1-1 2 0,-3-3 0 15,0 5 2-15,-2 2 4 0,2-1 3 0,0 3-1 16,-1 0 2-16,0 1 0 0,2 3-1 0,-1-1 2 15,-2 1 0-15,2 2 5 0,0-2-2 0,3 3 4 16,0 0 0-16,-2 1-8 0,3 0-8 0,3 1-9 16,-8 0-14-16,8 0-19 0,-10 4-24 0,7-2-22 15,-1 0-31-15,1 2-35 0,0-2-63 0,-1 1-220 16,-1 1-490-16,2 0 217 0</inkml:trace>
  <inkml:trace contextRef="#ctx0" brushRef="#br0" timeOffset="67578.75">7307 7757 61 0,'0'0'141'0,"0"0"-1"16,0 0-6-16,0 0 1 0,0 0-2 0,0 0-3 0,0 0-2 15,1 10-7-15,1-8-1 0,-1 3-3 16,-1-1-2-16,0 3 0 0,4 2 3 0,-4-1 1 0,0 1-8 16,0 2 4-16,2 1-6 0,-1 1-5 0,-1 0-4 15,0 0-5-15,0 0-3 0,0 1-1 0,0 3-1 16,0-3-12-16,-1 1-4 0,1-3-2 0,0 2-4 16,1 0-7-16,-1-1-6 0,0-1-3 0,0 0 0 15,0-3-6-15,0 0-4 0,0-1-4 0,0-1-6 16,0-1-2-16,0 0-1 0,2 0-6 0,-2-1-2 15,0 0-3-15,0-2-2 0,0-1-9 0,1 3-8 16,-1-2-12-16,0-1-13 0,0-2-18 0,0 3-17 0,0-3-21 16,3 4-22-16,-3-4-28 0,0 0-31 0,0 0-27 15,7-2-37-15,-7 2-191 0,1-4-453 0,2 0 202 16</inkml:trace>
  <inkml:trace contextRef="#ctx0" brushRef="#br0" timeOffset="68054.53">7677 7800 49 0,'-7'4'290'16,"6"-2"-23"-16,-2 1-18 0,0 0-22 0,2 2-8 15,-2 0-14-15,0 1-16 0,2 1-5 0,-2 1-13 16,3 1-7-16,-3 0-16 0,2 0-12 0,-1 2-6 16,1 0-8-16,1 1-16 0,-3 1-6 0,3 0-4 0,0-1-5 15,0 1 1-15,3 0-9 0,-3 1 3 16,1 1 4-16,2-2 6 0,0 1-2 0,1-1-3 16,-2-1-20-16,0-2 6 0,3 2 1 0,0-1 7 0,-2-2-23 15,1 1 1-15,-2-3-9 0,2 2 3 0,0-3-10 16,-1 0-6-16,1-3-3 0,1 1-4 0,-1 0-2 15,1-2-22-15,1-2-4 0,-2 2-7 0,3-2-4 16,0-4-12-16,0 0-8 0,0-1-24 0,-1-3 7 16,0 3-6-16,-1-5-5 0,2 2-3 0,-1-4 6 15,-2-2-3-15,-1 2 2 0,-3-2 3 0,0 2 4 16,0-2-3-16,-3-1 5 0,0 2 4 0,-4-1 10 0,3 0-2 16,-3 3 1-16,0-2 5 0,1 3 3 15,2 1 1-15,-1 4 4 0,-1-3 0 0,0 2 7 0,2 2-6 16,1 0-3-16,0 0-11 0,1 1-24 0,-1 0-20 15,1 0-27-15,0 1-20 0,2-2-18 0,0 4-20 16,2-4-20-16,3 1-18 0,0 0-13 0,2-1-18 16,0 0-132-16,2 1-390 0,-1 0 173 0</inkml:trace>
  <inkml:trace contextRef="#ctx0" brushRef="#br0" timeOffset="68482.14">7935 7829 129 0,'0'0'222'0,"4"1"3"15,-4-1-7-15,0 0-5 0,0 0-5 0,0 0-7 16,6 0-5-16,-6 0-12 0,0 0 2 0,0 0-17 16,0 0-11-16,0 0-9 0,4 1-14 0,-4-1-11 15,0 3-8-15,0 0-11 0,0 0-8 0,0 2-15 16,0 0 2-16,0 2 0 0,0 0-13 0,0 6-11 16,0-1 6-16,-4-1 2 0,5 3-6 0,-1 0 3 15,0-1-3-15,3 1 8 0,-3 1-16 0,0 4 4 0,3-5-4 16,0 0-5-16,-2 0 1 0,2-1-8 0,1 0 0 15,-1-1-11-15,0 0 6 0,0-4-10 0,1 0-8 16,0 0-3-16,0-1-4 0,1-1-10 0,-3-2-13 16,3-1-8-16,-2 1-5 0,1-2-10 0,1-2 0 15,0-2-11-15,-5 2-3 0,8-4-5 0,-2-1-9 16,-2-1-5-16,2-2-9 0,-2 2-5 0,0-3-1 16,0-2 1-16,-1-1 8 0,1 2 7 0,-2-1 8 15,-1-2 6-15,-1 1 7 0,-1-3 0 0,-1 4 8 0,-3-3 5 16,0 4 5-16,3-2 2 0,-4 0 9 0,0 6 9 15,2-2 9-15,-3 1 5 0,4 0 4 16,-4 0 2-16,2 3 0 0,0 1-2 0,0-3-1 0,-1 3 4 16,3 0-8-16,-1-1-5 0,0 1-1 0,0 1-9 15,1-2-14-15,-3 2-17 0,3-1-19 0,2 0-20 16,-5 0-25-16,6-1-26 0,-4 0-13 0,4-2-25 16,0 2-17-16,3-2-17 0,-2-1-140 0,-1 2-370 15,6-2 164-15</inkml:trace>
  <inkml:trace contextRef="#ctx0" brushRef="#br0" timeOffset="68938.53">8220 7839 168 0,'0'0'197'0,"1"3"3"15,2-1 0-15,-2 0 1 0,-1-2-5 0,3 3 2 16,-1-2-3-16,-2-1-6 0,2 5-5 0,-2-3-11 0,0 2-5 15,2-1-7-15,-1 3-7 0,-1 0 7 16,2 1-10-16,-2 2-3 0,0-1 7 0,2 1-7 16,-2 2-9-16,0 1 7 0,3 2-11 0,-3-1-1 0,0-1-11 15,3-1-7-15,-2 2-5 0,2 1-9 0,0-1-5 16,-2 0-4-16,5-1-11 0,-4 0-8 0,3 1-10 16,-1-3-4-16,2-1-12 0,-2-1-3 0,-1-1-8 15,3 1-10-15,-1-3-7 0,-2-1-20 0,3 1-3 16,-2-2-19-16,2-1-8 0,-1 0-15 0,-1-3-9 15,2-1-4-15,1-1-17 0,0 0-16 0,0-4-9 16,-1 0-11-16,0-1-6 0,-1-2-2 0,-1 0-1 0,2-4-5 16,-3 1 6-16,-2 1 11 0,2-1 12 0,-4 0 8 15,-1-1 3-15,-1 1 10 0,-1-6 5 0,-1 5 9 16,-1 2 7-16,0-2 5 0,-5-2 8 0,4 5 6 16,0-1 10-16,-2 4 4 0,2 2 7 0,2-1 2 15,-4 1 6-15,4 2 8 0,-1-1-1 0,2 3 3 16,-2-2-4-16,2 1-2 0,1 1-7 0,-1 2-11 15,4 0-21-15,-6-2-27 0,6 2-26 0,-2-1-21 0,2 1-14 16,0 0-12-16,0 0-3 0,9-2-8 16,1 1 8-16,0-1 1 0,0 0-10 0,3-2-118 0,1 3-293 15,1-1 130-15</inkml:trace>
  <inkml:trace contextRef="#ctx0" brushRef="#br0" timeOffset="69318.23">8538 7819 180 0,'1'1'237'0,"2"1"9"0,-3-2-4 15,3 3-1-15,-3 0 3 0,0 0-1 0,1 1-9 16,-1 0-7-16,-1 1-10 0,1 2-7 0,-1-1-6 16,-2 1-14-16,0 2-3 0,0-1-9 0,0 3-14 0,1 1-2 15,-1 1-16-15,1 1-3 0,0-1-9 16,0 1-6-16,-1 5-10 0,3 0-9 0,-3-5-2 0,5 6-6 16,-2-6-7-16,1-1-5 0,1-1-8 0,-1 0-7 15,2-2-7-15,1 1-9 0,0-2-4 0,-1-1-5 16,1-2-9-16,2 0-7 0,1-1-12 0,0 0-17 15,0-1-5-15,0-4-8 0,0 1-8 0,3-2-10 16,-3-2-10-16,3-1-1 0,-3-2-8 0,4-1-14 16,1-2-1-16,-4-1 4 0,-1 0-3 0,0 0 6 15,-3-1 1-15,1 0 13 0,-3-3 1 0,1 3-6 0,-3-2 8 16,-1 1-4-16,-1 1-9 0,0-2 6 16,-1 0-5-16,-3 1 5 0,3 2-1 0,-2 0 7 0,-1 1 2 15,3 1-4-15,-4 0 11 0,4 1-10 0,-2 1 1 16,-1-1-4-16,3 3-1 0,-4 2 1 0,6-2-2 15,-2 1 2-15,0 0-13 0,0 0-9 0,-1 2-10 16,4-2-15-16,0 3-15 0,-4-4-23 0,4 4-19 16,-6-1-26-16,6 1-18 0,0 0-25 0,0-3-21 15,0 3-164-15,0 0-433 0,0 0 192 0</inkml:trace>
  <inkml:trace contextRef="#ctx0" brushRef="#br0" timeOffset="69736.95">8776 7866 249 0,'0'0'264'0,"0"0"-3"0,0 0 1 0,0 0-13 0,0 0-2 15,-4 7-10-15,2-3-13 0,1 2-13 0,-2 1-4 16,3 0-2-16,-3 6-6 0,-1-2-9 0,1 3 3 16,1-1-1-16,0 1-1 0,2-1-14 0,0 6-14 15,0-6-6-15,2 2-7 0,0-1-9 0,1-2-12 16,-3 1-16-16,4-4-11 0,-1-1-8 0,4 2-12 16,0-2-7-16,-1-3-11 0,2 0-10 0,-1 1-12 15,3-3-6-15,3-1-17 0,-5 0-17 0,1-4-5 0,-1 0-11 16,4-1-11-16,-4-1-6 0,0-3-5 15,2-1-8-15,0-1-9 0,-1-1-4 0,-1-3-4 16,-4 2-9-16,-1 0 10 0,1-2-3 0,-1 6-6 0,-3-5-2 16,0 0-2-16,-3 0 2 0,2 1-1 0,-2 2-4 15,-4-3-3-15,0 1-12 0,1 3-4 0,2 0-9 16,-3 2-9-16,4-1-14 0,-4 2-11 0,0 2-19 16,3 0-28-16,0 0-27 0,-2 0-47 0,2 1-187 15,1-1-482-15,0-1 213 0</inkml:trace>
  <inkml:trace contextRef="#ctx0" brushRef="#br0" timeOffset="70455.88">9111 7844 25 0,'0'0'219'0,"0"0"-5"0,0 0-1 16,0 0 0-16,0-3-5 0,0 3 1 16,0 0-7-16,0 0-5 0,0 0-6 0,0 0-10 0,0 0-9 15,0 0 5-15,0 0-16 0,0 9-13 0,3-4-2 16,0 2-5-16,-2 2-7 0,2 3-6 0,0 1-9 0,-2 1 5 16,2 0-11-16,1 8 3 0,-2-2-11 15,1 0 0-15,-2-1-7 0,0 0-1 0,2 4-9 16,-1-9-12-16,-1 1-3 0,-1 0-1 0,1-1-6 15,1 0 3-15,-1-2-18 0,-1-3-7 0,0-1-5 16,2 1-6-16,-2-4-25 0,1 1-18 0,1-1-21 0,-1-2-35 16,0 1-25-16,2-1-29 0,-3-3-16 0,0 0-39 15,0 0-35-15,10-10-53 0,-4 1-49 0,-1 4-249 16,2-6-606-16,2-2 268 0</inkml:trace>
  <inkml:trace contextRef="#ctx0" brushRef="#br0" timeOffset="70689.48">9394 7881 78 0,'0'0'344'0,"0"0"-9"0,0 0-9 0,6 2-20 15,-6-2-19-15,0 4-12 0,1-2-14 0,2 2-1 16,-3-1-25-16,0 1-11 0,3 2-6 0,0-1-6 16,-2 1-14-16,-1 0-8 0,6 5-14 0,-2 2-10 15,-4-2-6-15,6 1-7 0,-5 1-9 0,2 3-7 16,3-3-13-16,-1 7-9 0,-2-5-8 0,1-2-14 0,1 7-7 15,-3-8-12-15,-2 2-19 0,2-1-25 0,-1 1-17 16,-1-2-43-16,-1-3-35 0,2 0-44 0,-1 0-63 16,2-3-73-16,-4 0-98 0,2 0-394 0,0-1-797 15,-1-2 352-15</inkml:trace>
  <inkml:trace contextRef="#ctx0" brushRef="#br0" timeOffset="72772">9985 7923 67 0,'0'0'173'0,"0"0"1"0,0 0-8 16,2-3 0-16,-2 3-9 0,0 0 4 0,2-3-3 0,-2 3-2 15,3-4-11-15,-3 4-3 0,2-2-2 0,-2 2-5 16,3-1-11-16,-3 1-2 0,0 0-7 0,3-1-4 16,-3 1-6-16,0 0-3 0,0 0-2 0,0 0-5 15,9 5 2-15,-7 1-6 0,3-1-5 0,-3 4-4 16,1 2-10-16,1 0 5 0,-4 2-6 0,3 0-1 15,0 1-4-15,-3 0-2 0,1 1 0 0,2-1-5 0,-3 0-3 16,2-3-4-16,-1 1-3 0,-1 0-13 0,0-3 8 16,1 0-4-16,-1 0 1 0,3-1-1 15,-3 0-4-15,0 0-1 0,0-1-4 0,0-2-4 0,0 1-9 16,0-3 7-16,0 0-3 0,0 2-8 0,0-2-9 16,3-1-26-16,-3-2-5 0,-3 3-19 0,3-3-21 15,3 3-24-15,-3-3-30 0,0 0-28 0,0 0-35 16,0 0-42-16,0-9-42 0,0 5-249 0,0-2-558 15,2 0 246-15</inkml:trace>
  <inkml:trace contextRef="#ctx0" brushRef="#br0" timeOffset="73113.75">10235 7859 206 0,'0'0'255'0,"0"0"-17"0,0 0-12 15,0 0-17-15,0 0-3 0,0 0-4 0,0 10-9 0,3-6-11 16,-3 2-16-16,0 1-5 0,0 1-11 0,0 4-10 16,0-5-8-16,0 4-12 0,3 1-3 0,-2 0-11 15,1 2-6-15,-2 0-11 0,1 0-1 0,2 2-2 16,-2-2-3-16,2-2-2 0,0 2-1 0,-2-2-2 15,2 2-6-15,0-1 2 0,-2-4-6 0,1 1-9 16,-1 1 3-16,-1-3-5 0,2 1 2 0,-1 0-11 0,-1-2-11 16,1 1-4-16,1-3-9 0,-1-2-4 15,-1 3-11-15,0-3-17 0,0-1-15 0,0-2-15 16,0 5-25-16,0-5-46 0,0 3-21 0,0-3-23 0,0 0-33 16,0 0-30-16,0 0-29 0,5-10-39 0,-4 8-194 15,0-6-516-15,-1 4 229 0</inkml:trace>
  <inkml:trace contextRef="#ctx0" brushRef="#br0" timeOffset="73465.88">10492 7812 61 0,'0'0'273'0,"0"0"-18"15,1-3-15-15,-1 3-13 0,0 0-5 0,0 0-9 16,0 0-6-16,0 0-7 0,1 10-7 0,1-7-5 16,-1 4-14-16,-1 3-5 0,0 0-11 0,0 2-5 0,2 2-6 15,-1 0-7-15,0 4-15 0,-1 2 13 16,2-5-9-16,-1 5 1 0,-1 0-4 0,0-1 2 0,3 0 1 16,-3-5-3-16,2 6-13 0,0-6-5 0,-2-1 0 15,0 2-12-15,0-2-8 0,2 1-1 0,-2-1-7 16,0 0-3-16,0-3-10 0,0-2-9 0,1 0-10 15,-1 1-3-15,0-2-5 0,2-1-5 0,0-1-23 0,-2 0-20 16,0-2-20-16,0 0-25 0,0-1-26 16,0-2-24-16,0 0-22 0,3 2-23 0,-3-2-18 15,0 0-22-15,0 0-26 0,4-6-25 0,-1 1-28 0,-3-3-35 16,3 1-26-16,-2-1-184 0,2-1-552 0,-3 2 244 16</inkml:trace>
  <inkml:trace contextRef="#ctx0" brushRef="#br0" timeOffset="73811.63">10694 7816 149 0,'3'-2'205'0,"-3"0"-2"0,3-1-5 0,-3 3-5 16,0-2 4-16,0 2-4 0,0 0-4 0,4-3 7 15,-4 3-14-15,0 0-2 0,0 0 0 0,3-2 1 16,-3 2-16-16,0 0 15 0,0 0-12 0,0 6-16 15,4-2 1-15,-4 0-13 0,3 2-1 0,-3 1-2 16,4 3-3-16,-4 1-7 0,2 2-5 0,-1 1 3 16,-1 1-14-16,0 4 4 0,0 1-5 0,0 0 0 15,0 2-3-15,0-1-8 0,0-2-6 0,0 1-9 0,-1 0-3 16,1-6-7-16,0 5-8 0,0-5-8 0,0 0 0 16,1 1-7-16,2-2-3 0,-3 1-6 0,0-7-3 15,0 3-6-15,0-2-4 0,3-2-14 0,-3 0-9 16,0-1-12-16,1-1-18 0,-1 1-20 0,0-2-20 15,0-1-23-15,0-2-26 0,0 3-26 0,0-3-18 16,0 0-26-16,0 0-25 0,0 0-32 0,0 0-35 16,0 0-40-16,3-9-41 0,-6 4-212 0,3 1-615 0,0-1 272 15</inkml:trace>
  <inkml:trace contextRef="#ctx0" brushRef="#br0" timeOffset="74327.36">11011 7891 144 0,'0'0'235'0,"0"0"-6"0,0 0-7 15,0 0-2-15,0-5 1 0,0 5-4 0,0 0-3 16,0 0-6-16,0 0-13 0,0 0-3 0,0 0-20 16,0 0-11-16,-4 12-12 0,3-4-8 0,-1-3 5 15,0 5-1-15,-1 0-2 0,0 1 4 0,1-2 0 16,0 4-12-16,-1-1 2 0,0 1 0 0,0 1-5 16,2 2-3-16,-1-4-7 0,0 1-4 0,2 1-6 0,0-1-4 15,0 0-7-15,1-1-5 0,0 1-4 0,-1-3-7 16,3 0-5-16,0 0-13 0,1-1-6 0,-1 1-7 15,1-2-8-15,3-1-2 0,-2-1-16 0,3-2-9 16,-1-1-13-16,0-2-14 0,3-1-11 0,-3-1-8 16,0-4-20-16,4-3-11 0,-1-1-17 0,0 1-20 15,0-3 3-15,-2-1-16 0,1-4-1 0,-5 3-3 0,2-5 7 16,-4 6 1-16,0-1 8 0,-1-1 7 0,-2-1 6 16,-2 2 8-16,2 0 10 0,-4-1 10 15,1 0 5-15,-1 1-3 0,-2 1 6 0,-1 0 10 0,1 3 5 16,0-2 15-16,0 6-3 0,2-2 7 0,-2 2 4 15,-2-1 1-15,5 2-1 0,-2 0 6 0,-1 1-2 16,3 1-4-16,1 0 1 0,-1 0-15 0,1 0-17 16,-1 0-27-16,3-2-44 0,-1 0-38 0,2-1-49 15,0 1-41-15,3-1-38 0,1 0-176 0,0-1-489 16,6 0 218-16</inkml:trace>
  <inkml:trace contextRef="#ctx0" brushRef="#br0" timeOffset="74626.87">11418 7783 39 0,'0'0'285'0,"3"2"-24"0,-3-2-19 0,0 0-23 0,0 0-15 16,0 0-7-16,0 1-8 0,2 2-4 0,-2 1-7 15,0-4-7-15,1 6-6 0,-1 1-15 0,-1 1-7 16,1 0-4-16,0 7-5 0,-2-3-11 0,2 7 0 15,0 0-7-15,0 1-2 0,0 0 2 0,2 1-8 16,-1-1 12-16,-1 0-12 0,-1-1 5 0,2 4-2 16,0-6-8-16,1 2 4 0,-1 1-7 0,-1-8-6 15,-1 2-13-15,2-1-5 0,-1-2-11 0,0-1-5 16,0 0-12-16,0-3-14 0,0 3-8 0,0-3-17 16,-1-2-29-16,1 0-27 0,1-1-40 0,-1 0-39 0,0 0-47 15,0 0-76-15,0-3-79 0,0-1-310 0,0 0-691 16,0 0 305-16</inkml:trace>
  <inkml:trace contextRef="#ctx0" brushRef="#br0" timeOffset="76582.6">11831 7877 191 0,'0'0'203'0,"0"0"-9"0,0 0-9 0,0 0-7 15,0 0-4-15,0 0-9 0,0 0-14 0,0 0-4 0,-15 6-10 16,12-4-11-16,0 2-5 0,-1 0-9 0,1-1-2 16,0 5-4-16,0-2-5 0,-1 1-2 0,0 0-6 15,0 1 3-15,-1 3-5 0,1-2-3 0,1 4-3 16,-1-3-2-16,1 3 3 0,2-4-7 0,-2 3 3 16,2-1-5-16,-1 1-7 0,2 3-1 0,-1-3-1 15,1 0-7-15,0 1-1 0,1-1-12 0,-1 0-1 16,2-2-2-16,-1-1-4 0,2-2-10 0,-2 1 1 0,2 0-5 15,1 0-5-15,-1-4-7 0,0 1-6 16,1 0-9-16,2-3-1 0,0 2-10 0,-1-3-4 16,1 0-10-16,-1-2-9 0,2-3-4 0,3 2-11 0,-3-3-8 15,0-3-7-15,3 0-10 0,-3-2-6 0,-1 3 0 16,1-3-1-16,-3-1 8 0,-1-1 2 0,1 1 6 16,-2-1 9-16,-1-2 2 0,-1 2 0 0,-1-2 8 15,-1 1 2-15,-2 0 5 0,1 1 2 0,-1-1 7 16,-2 0 6-16,2 3 5 0,-3 0 5 0,4-1 4 15,-4 3 12-15,2 3 5 0,0-2-1 0,1 3-2 16,1 1-4-16,-1-1-4 0,1 1-9 0,3 1-18 0,-3 0-23 16,3 2-27-16,-1-5-16 0,1 5-18 0,4-3-19 15,-1 1-30-15,1 0-31 0,3 2-121 0,0-2-341 16,-1 1 151-16</inkml:trace>
  <inkml:trace contextRef="#ctx0" brushRef="#br0" timeOffset="77000.53">12166 7900 95 0,'-4'1'254'16,"4"-1"-18"-16,0 0-11 0,0 0-8 0,-3 3-8 0,3-3-7 15,0 0-1-15,0 0-4 0,0 0-10 0,0 2-12 16,0-2-14-16,-4 7-14 0,1 0-4 0,0-2-12 15,-1 3-3-15,1 4-3 0,-1-3-4 0,1 2-5 16,1-1 6-16,-1-3-1 0,-1 7-3 0,2-1-9 0,-1 0 0 16,2 0 12-16,-1-1-11 0,2 2-8 0,0-1-5 15,3-5-6-15,0 2-6 0,1 1-2 16,-2-2-10-16,-1-1-1 0,3 1-10 0,-1-2-6 0,1-2-3 16,2 2-11-16,0-1-3 0,-1-2-13 0,2-1-9 15,-4-2-9-15,4 0-13 0,-1-1-7 0,-2-2-13 16,6-1-16-16,-3-2-8 0,0 0-16 0,1-2 1 15,0 0-16-15,-3 1-1 0,2-4-6 0,0 0 8 0,-4 3 5 16,3-5 7-16,-3 1 1 0,-2 1 5 16,0-1 8-16,-2 1 4 0,0 0 2 0,-2-3 5 15,0 1 2-15,-1 0 6 0,-2 0 2 0,0-1 5 0,2 5-9 16,-1-3-7-16,0 3-7 0,2 2-9 0,1-2-20 16,-1 5-23-16,0-6-21 0,0 6-32 0,3-3-36 15,0 1-28-15,0 1-31 0,3-2-167 0,0 4-451 16,1-2 199-16</inkml:trace>
  <inkml:trace contextRef="#ctx0" brushRef="#br0" timeOffset="77400.27">12444 7881 69 0,'0'0'322'0,"0"0"-9"15,0 0-15-15,-2 4-21 0,2-4-22 0,0 0-17 16,-1 4-19-16,-2-2-9 0,3-2-7 0,-1 3-22 15,-1 1-3-15,1 1-13 0,-2-1 1 0,2 2-6 16,-1 1-7-16,-2 4-1 0,3-4 2 0,-4 5-13 16,4 0 8-16,0 1-11 0,-2 0 5 0,1 0 0 15,1 0-3-15,1-1-3 0,1 1-14 0,-1 2-6 0,2-3-10 16,-1 1-8-16,2-4-14 0,-2-1-9 0,2-1-9 16,2 1-4-16,0-1-15 0,-1-2-10 15,2 1-10-15,0 0-16 0,1-2-13 0,0-1-7 0,0-1-16 16,-2-2-10-16,5 0-10 0,0-3-14 0,0 0-13 15,-3-1-4-15,0-1-11 0,0-1-2 0,2 2 1 16,-4-3 6-16,2-2 3 0,-4 2 10 0,1-1-4 16,-1 0 11-16,-1-4 5 0,-1 3-6 0,-4-3-1 0,3-1 8 15,-3 1 3-15,-1-1-4 0,1-1-4 16,-2 1 5-16,0 4-2 0,-2-4-5 0,3 4-2 0,0 1-1 16,-2-1-8-16,2 3-13 0,1-1-8 0,-1 3-15 15,1-2-13-15,0 3-12 0,-1 1-13 16,4-3-24-16,0 2-20 0,-3 2-26 0,3 1-11 0,0-3-7 15,0 3-119-15,0 0-382 0,6-2 170 0</inkml:trace>
  <inkml:trace contextRef="#ctx0" brushRef="#br0" timeOffset="77785.38">12700 7914 149 0,'0'0'248'0,"6"2"-5"0,-3-1-8 16,-3-1-13-16,0 0-13 0,4 1-10 0,-4-1-7 15,3 2-9-15,-3-2-5 0,1 1-6 0,-1-1-6 16,0 3 0-16,0 1-6 0,0 0-4 0,0 0 1 16,-1 4 0-16,-1-1 7 0,1 1-4 0,-1 0 3 15,2 1-6-15,-1 1-1 0,1 1-2 0,-1 3-6 16,2-2-11-16,-1-2-1 0,0 3-9 0,0-5-12 16,1 2-11-16,1 1-13 0,-1-1-7 0,2-2-8 0,1 0-11 15,-1-1-12-15,0-1-13 0,1 0-16 0,2 0-9 16,-2-3-18-16,0 1-24 0,2-1-6 0,0-1-11 15,-1-2-15-15,2 0-5 0,2-2-13 0,-1-1-13 16,-1 1 5-16,0-1-12 0,0-4-2 0,0 2-5 16,0-3-6-16,-1 1 6 0,-2 0 4 0,-1-1 3 15,4-4 6-15,-7-1 5 0,4 5 6 0,-2-6 3 16,-2 1 4-16,-2 0 5 0,-2-1 5 0,1 5 4 0,2-5 2 16,-5 3 5-16,3 2 1 0,-1 1 1 0,1 1-3 15,-4 0-3-15,3 1-9 0,-2 1-5 0,2 3-9 16,1 0-11-16,-1-3-20 0,1 2-12 0,-1 1-13 15,1-1-22-15,2 3-23 0,1 0-18 0,-3-3-143 16,3 3-370-16,-3-3 163 0</inkml:trace>
  <inkml:trace contextRef="#ctx0" brushRef="#br0" timeOffset="78170.73">13069 7894 63 0,'0'0'203'0,"4"2"-6"0,-4-2-4 16,0 0-5-16,9 0 1 0,-8 1-7 0,-1 2 0 16,0-3-11-16,2 6 1 0,-2-4 2 0,0 3-3 15,-2 2 1-15,2-3 3 0,-2 3 2 0,0 3-17 16,1-1 3-16,-1-1 1 0,2 5 1 0,-3-2-2 16,3-1 6-16,-1 3-6 0,1-2-7 0,0-1-11 15,0 1-11-15,1-1-16 0,1-1-9 0,-1-1-14 0,2 0-9 16,1-1-10-16,-1 0-4 0,1 0-16 0,-1-2-8 15,1-1-23-15,2 0-7 0,0-2-5 0,-1-1-19 16,2 1-9-16,0-1-22 0,3-4-9 0,-3 2-10 16,0-3-6-16,0-1-13 0,2-1-2 0,-5-1-2 15,3-3-5-15,0 3-1 0,-3-1-2 0,1-2 5 16,-4-2 4-16,0 4 12 0,1-3 2 0,-2 0 10 16,-2-1 1-16,1-1 7 0,-3 4 10 0,1 0-2 15,-1 1 10-15,-2 2 10 0,-1 2 9 0,3-3 7 0,-5 2-3 16,2 1 2-16,3 3-2 0,-3-2-2 0,1 2-10 15,2-1-17-15,1 2-41 0,-4 2-49 0,7-2-56 16,-5 1-73-16,2-1-235 0,3 0-526 0,-3 3 232 16</inkml:trace>
  <inkml:trace contextRef="#ctx0" brushRef="#br0" timeOffset="79022.92">13438 7948 36 0,'0'0'192'0,"0"0"-4"0,0 0 1 0,0 0-1 0,0-1-2 16,0 1 0-16,0 0 2 0,0 0-4 0,0 0-1 15,0 0-4-15,0 0 0 0,0 0-9 0,-11 1-8 16,11-1-10-16,-4 6-5 0,0-1 3 0,-1 1-11 16,3 2 4-16,-3 1-7 0,1-1 8 0,0 1-3 15,-2 1-2-15,3 3 0 0,-1-3-1 0,1 4-2 0,2-2-13 16,0-4 1-16,1 1-11 0,1 0-4 16,0-1-12-16,1 1-6 0,-1-2-9 0,3-1-8 0,1 0-4 15,0 0-15-15,4-1-3 0,-1-2-13 0,2-2-13 16,0-1-10-16,5-2-18 0,-2-2-8 0,8-3-10 15,-7-1-8-15,5-3-4 0,0 0-13 0,-2-1-22 16,0-1 9-16,0 0-7 0,-3-2-3 0,-5 6-11 16,-2-1 19-16,-2 1 4 0,-3 1 0 0,-2-2 5 15,-2 1-6-15,-1 0-3 0,-1 1 13 0,-3 1-5 16,1 1 6-16,-3-1 3 0,-1 3 10 0,1 0-2 0,-2 1 8 16,1 1-12-16,0 2-2 0,0 0-11 15,2 1-5-15,0 0-9 0,-1-1-23 0,2 1-26 0,4 1-30 16,-1-2-29-16,4 0-31 0,0 0-20 0,0 0-28 15,0 0-186-15,0 0-473 0,0 0 210 0</inkml:trace>
  <inkml:trace contextRef="#ctx0" brushRef="#br0" timeOffset="79390.92">13755 7881 157 0,'2'3'266'16,"-2"-3"-2"-16,-2 7-6 0,2-2-8 0,-1-1-19 15,-1 2-9-15,1 1-4 0,-2 0 2 0,2 6-14 16,-1-1-2-16,1-3-3 0,-3 4-4 0,2-1-6 16,-1 1-5-16,3 0-15 0,0 1-6 0,2-2-11 15,-2 0-7-15,1-2-18 0,1-2-8 0,-1 0-15 16,5 0-6-16,-1 3-16 0,0-4-8 0,0-1-10 0,1-1-5 16,2 1-14-16,-1-2-11 0,3-2-8 15,-3-1-12-15,6-1-13 0,-2 0-9 0,3-4-17 16,-1-2-10-16,-2 1 5 0,1-1-10 0,-1-1 0 0,0-2-10 15,-4 3-6-15,0-5 0 0,0 0-6 0,0 4 0 16,-4-1 0-16,0-1 0 0,0-1 2 0,-2 1-1 16,-1 0 1-16,0-1-2 0,-3 1-5 0,0 1 1 15,-2-2 1-15,-1 3 2 0,2 1 0 0,-5 0 3 0,4 0 10 16,-2 2 0-16,-2 1-6 0,2 1-10 16,-1-1-5-16,-1 3-5 0,4-1-11 0,-1-1-11 0,1 2-19 15,5 0-14-15,-9 2-18 0,9-2-22 0,-3 0-18 16,3 0-2-16,0 0-8 0,0 0-127 0,0 0-350 15,0 0 154-15</inkml:trace>
  <inkml:trace contextRef="#ctx0" brushRef="#br0" timeOffset="79725.81">14141 7870 81 0,'4'0'290'0,"-4"0"19"0,6 2-1 0,-6-2-8 15,1 1-12-15,-1 3-9 0,0 0 1 16,-1 1-10-16,-2 0-20 0,2 1-15 0,-2 3-9 0,0-2-9 15,0 1-10-15,3 2-12 0,-4 0-16 0,1-1-12 16,3 0-13-16,-3 1-10 0,3 2-15 0,-1 0-8 16,1 0-9-16,1-3-11 0,2 3-13 0,0-4-8 15,1 1-9-15,2 2-8 0,-2-4-12 0,0 0-1 0,2-1-17 16,1 1-7-16,0-2-21 0,0-2-12 16,3-1-19-16,-2-2-2 0,2 2-15 0,0-3-7 15,4-2-16-15,-5 0-15 0,-1-1-6 0,3-3-8 16,-1 1-1-16,-3-2-8 0,0 0 2 0,-1 1 12 0,-2-2 1 15,2 2 0-15,-5-3-5 0,2 0 3 0,-3 2 3 16,0-4-6-16,-3 0-5 0,3 4-3 0,-4-4-6 16,-3 2 0-16,4-1-1 0,-4 4-2 0,0-3-13 15,0 0 3-15,1 4 4 0,-1-1-6 0,0 3-7 16,0 0-8-16,3 0-22 0,-2 2-17 0,4-2-20 16,-3 2-131-16,3 1-355 0,0-2 157 0</inkml:trace>
  <inkml:trace contextRef="#ctx0" brushRef="#br0" timeOffset="80071.27">14428 7859 8 0,'3'2'314'0,"-3"-2"-3"0,-3 6-7 16,3-2-13-16,-1 0-13 0,-2-1-21 0,2 2-13 16,-2 1-18-16,2-1-18 0,-1 2-17 0,-1 2-22 15,-1-1-13-15,3 1-15 0,-1 2-10 0,2-1-18 0,-1 0 1 16,1 2-8-16,0 0-8 0,0-4 4 15,1 1-19-15,-1-1-2 0,3 0-5 0,1 0-12 0,-1 0-15 16,3-2-4-16,-1 3-1 0,1-5-8 0,1 3-13 16,0-3-12-16,0-1-13 0,3-2-7 0,-3 0-12 15,4-2-12-15,-1 0-4 0,0-2-8 0,1-2-10 16,2-3-5-16,-2 2-11 0,1-3-2 0,-4 0 3 16,-1 2 5-16,0-1 6 0,0 2 6 0,-3-2 7 0,1-1 13 15,-4 1 9-15,-1 0 5 0,-3 0 8 16,0 1 12-16,-1-1 2 0,0 0 1 0,-3 1 2 15,0 0-3-15,0 2 3 0,-2 2 2 0,2-1-2 0,0 0-7 16,-1 2-12-16,-1 1-15 0,2-1-22 0,0 4-29 16,3-2-39-16,-3 1-46 0,7-1-44 0,-4 1-63 15,1 0-162-15,3-1-467 0,-3 4 207 0</inkml:trace>
  <inkml:trace contextRef="#ctx0" brushRef="#br0" timeOffset="80901.5">14807 7938 98 0,'3'-1'209'16,"-3"1"4"-16,0 0 2 0,6-1 8 0,-6 1-5 15,0 0 0-15,0 0-2 0,0 0-1 0,3-1-4 0,-3 1-6 16,0 0-2-16,0 0-10 0,0 0-17 0,0 0-14 15,0 0-12-15,-7 8-4 0,5-4-10 0,-1 1-14 16,-2 1-11-16,-1 1 9 0,3 0-4 0,-1 1 1 16,-3 4-8-16,4-1-2 0,-2 0-6 0,0 0-10 15,5-2-6-15,-2 1-5 0,2-1-8 0,2 0-5 16,-2 0-8-16,3-2-11 0,-1-1-5 0,0 2-3 16,4-1-7-16,-2-1-5 0,3 0-18 0,2-2-16 0,-1-1-15 15,2 0-4-15,0-2-9 0,3-2-13 16,-4 0-17-16,6-1-14 0,0-2-2 0,-1-4-16 15,-1 3-5-15,-1-4-6 0,1-2 0 0,-2 2 1 0,-2-2-2 16,-1 0 6-16,-1 0 9 0,-4 3 11 0,1-1 8 16,-2-4 8-16,-2 5 11 0,-2-1 15 0,0 0 13 15,-1 1 5-15,-3-2 9 0,-4-1 8 0,3 5 8 16,-3-4 6-16,0 3-1 0,2 3 0 0,-3-4 7 16,2 3-3-16,1 1 4 0,-1 1-9 0,2 2-10 15,3-2-9-15,0 0-18 0,1 3-26 0,0-2-28 16,3 2-36-16,0 0-31 0,0 0-18 0,0 0-12 15,7-4-23-15,3 1-209 0,0 2-447 0,4-2 198 0</inkml:trace>
  <inkml:trace contextRef="#ctx0" brushRef="#br0" timeOffset="81261.05">15258 7873 241 0,'0'0'350'0,"-3"6"15"16,0-2-8-16,-1 0-20 0,0 0-19 0,0 1-26 15,-2 2-18-15,2 1-20 0,-2 0-19 0,2 1-14 0,-3 0-9 16,3 0-18-16,0-1-12 0,-1 3-19 0,1-3-14 16,1 3-12-16,2-2-12 0,-1 0-12 0,1-2-14 15,1 3-7-15,0-1-10 0,3-2-9 0,-2 1-3 16,2-2-13-16,1 2-8 0,2-4-8 0,1 1-15 16,1 1-19-16,2-3-12 0,3 0-15 0,1-2-13 15,0 0-12-15,3-2-15 0,0-4-17 0,3-1 1 16,2-3-16-16,-5-2-6 0,1 0-6 0,-1 0-3 0,-4 2-4 15,-2-1 2-15,-1-1 2 0,0 1 9 0,-3-1 10 16,-1 0 9-16,-5 0 11 0,2 1 1 0,-3-2 10 16,-3 2 10-16,2 2 10 0,-5 1 12 0,2-3 7 15,-2 3 13-15,2 1 7 0,-3 2 3 0,1 0-2 16,-4 1 4-16,3 0-4 0,-2 3 0 0,0-1-5 16,2 0-4-16,-1 0-12 0,1 1-18 0,-2 1-17 15,6 0-32-15,-4-1-35 0,7 0-43 0,-4 2-41 16,4-2-38-16,0 0-188 0,0 0-465 0,0 0 206 15</inkml:trace>
  <inkml:trace contextRef="#ctx0" brushRef="#br0" timeOffset="81635.48">15713 7820 77 0,'4'-1'303'0,"-4"1"9"0,7 2 11 0,-7-2-14 16,0 1-11-16,0-1-11 0,-4 7 0 0,0-4-20 15,0 1-13-15,-1-1 1 0,1 5-9 0,-1-1-16 16,0 1-7-16,-2-1-6 0,3 1-9 0,0 1-18 16,-2-1-12-16,3 4-13 0,1-4-9 0,0 6-8 0,-1-1-14 15,3-4-12-15,0 0-12 0,2 0-11 0,-1 0-12 16,2 0-13-16,1-3-12 0,-1 1-12 0,4 0-12 16,0-1-15-16,0-1-21 0,3 0-16 0,-3-1-16 15,4 0-17-15,-1-4-4 0,4 0-12 0,-1-2-12 16,-2 0 2-16,-1-1-16 0,6-3-8 0,-5 0-5 15,0 0-2-15,-4 0 0 0,2-1 8 0,-4 1 8 16,1-1 3-16,-2-1 10 0,-1 0 7 0,-2-1 7 0,-1 2 4 16,0-4 0-16,-3 3 6 0,-1 0 4 0,1-2 3 15,-1-2-4-15,-3 3-4 0,3 1 0 0,-2 0 9 16,-1-1-5-16,2 3 6 0,-1-2-10 0,0 3-3 16,2 0-6-16,0 1-10 0,0 0-16 0,-2 1-18 15,5 0-20-15,-2 1-25 0,0 0-28 0,3 0-19 16,0 2-39-16,0-5-190 0,0 5-461 0,0-4 204 15</inkml:trace>
  <inkml:trace contextRef="#ctx0" brushRef="#br0" timeOffset="82011.78">16133 7797 16 0,'0'2'373'0,"0"1"-3"0,-2 0 12 0,0 2-5 16,-1-1-20-16,-1 1-18 0,-1 0-19 0,0 1-15 15,-1 1-18-15,0 0-25 0,-1 0-21 0,0 3-9 16,3-3-17-16,-3 2-13 0,4 3-19 0,0-3-15 0,-1 3-16 16,4-1-12-16,0-1-13 0,0-2-14 15,0 1-10-15,4 1-12 0,-1-2-10 0,0-1-10 0,4 1-9 16,0 1-8-16,0 2-12 0,0-7-17 0,3-2-16 16,-3 0-15-16,4-1-14 0,2 0-8 0,0-1-18 15,-3-2-12-15,2-2-7 0,0-1-9 0,0-2-7 16,-1 2-6-16,-1-4 0 0,0 0 3 0,-3 1-2 15,0-2 2-15,0 3 3 0,-4-3 7 0,0 3 11 16,0-1 5-16,-3-1 8 0,0 1-1 0,-3-1 3 16,0-1 10-16,0 3 9 0,-1-2-5 0,-3 3 3 0,0 0-3 15,1-1 9-15,-1 4 4 0,-3 0 3 0,2 0-9 16,1 1 0-16,-1 1-14 0,0-1-6 16,3 2-10-16,-1-1-7 0,2 1-17 0,4 0-16 0,-10 1-22 15,10-1-20-15,-7 0-38 0,7 0-26 0,0 0-28 16,-3-2-28-16,3 2-187 0,0 0-481 0,0 0 214 15</inkml:trace>
  <inkml:trace contextRef="#ctx0" brushRef="#br0" timeOffset="82391.28">16531 7786 275 0,'-4'3'369'0,"4"0"3"0,-4-1 2 16,-2 2-19-16,2 3-25 0,-2-3-21 0,1 2-16 15,-2 1-15-15,1 0-19 0,2-1-9 0,0 1-17 16,-2 1-14-16,2 0-10 0,-2 4-16 0,2-4-15 0,1 1-12 16,-1 2-16-16,1 0-11 0,0-2-8 15,3 0-13-15,0-2-12 0,0 3-7 0,0 0-11 0,3-3-10 16,1-1-9-16,-1 2-13 0,4-2-16 0,-1-1-11 16,1-1-18-16,1-1-11 0,1 1-15 0,-1-4-18 15,8 0-8-15,-4-1-16 0,0-2-9 0,-2 0-3 16,2-1-1-16,2-3-6 0,-4 0-2 0,-3 1 2 15,0-1 11-15,0 0-1 0,-1-3 16 0,-3 2-10 16,0-1 13-16,-1 2 8 0,-2-2-1 0,2 0 7 0,-4 1-3 16,2-1 8-16,-4 2 7 0,1-2-3 0,-1 2-2 15,-3-1-2-15,4 1 10 0,-4 1-4 16,0 0-3-16,0 2-9 0,0 0 0 0,-3 1-4 0,5 3-9 16,-2-2-9-16,2 0-14 0,-2 1-11 0,3 0-18 15,4 1-22-15,-6-1-28 0,6 1-25 0,0 0-31 16,-5 0-32-16,5 0-43 0,0 0-211 0,0 0-531 15,0 0 235-15</inkml:trace>
  <inkml:trace contextRef="#ctx0" brushRef="#br0" timeOffset="82781.58">16955 7830 90 0,'0'0'340'0,"0"0"-2"16,0 0-3-16,0 0-3 0,0 0-16 0,-19-1-15 15,13 0-32-15,0 0-14 0,1 0-7 0,-1 0-21 16,-1 1-16-16,1 0-19 0,2 1-14 0,-3 1-23 16,0 1-6-16,0 1-7 0,0 0-8 0,1 3-11 0,2-1-9 15,0 2-4-15,0-1-4 0,1-1-2 16,0 4-5-16,0-1-2 0,0-1-7 0,2 1-6 0,1 1-7 16,3-2-11-16,-2 0-2 0,2 2-13 0,1-4-11 15,-1-1-10-15,4 1-14 0,-1-2-17 0,2 0-13 16,2-2-8-16,-3-1-24 0,3 1-10 0,4-2-16 15,0-2-4-15,-5-1-2 0,3-1-4 0,1-1 4 16,-2-1-4-16,-2-1 1 0,-1 4 10 0,-2-4 9 0,-2 1 6 16,3-2 6-16,-4 3 10 0,0-3 13 15,-2 3 0-15,-1-3 5 0,0 4 7 0,-1-1 1 0,-1-1 6 16,-2 0 3-16,1 2-6 0,0-2 10 16,-1 1-9-16,-1-1-4 0,0 4 16 0,1-2-19 0,-2 1-6 15,2 1-12-15,0 0-18 0,0 0-23 0,1 0-31 16,-1 0-39-16,4 2-39 0,-3-3-28 0,3 3-31 15,1-4-29-15,2 2-226 0,1 0-540 0,2-2 238 16</inkml:trace>
  <inkml:trace contextRef="#ctx0" brushRef="#br0" timeOffset="83233.1">17368 7785 221 0,'-3'0'288'0,"-4"2"-16"0,2-2-19 0,0 1-18 16,5-1-20-16,-8 0-21 0,4 0-20 0,4 0-20 16,-9 0-17-16,9 0-11 0,-7-1-16 0,4 2-8 15,3-1-8-15,0 0-14 0,-7 1-7 0,6 2-8 16,1-3-6-16,-1 2-5 0,1-2 4 0,-2 5 8 0,-1 0 6 16,3 0 10-16,-1 1 12 0,-1 1 11 0,1 0 6 15,1 0 1-15,-3-1 7 0,3 1-9 0,-1 1-6 16,-1-1-8-16,1 2 10 0,1-2-11 0,0 2-6 15,0-2-1-15,0 1-2 0,1-2-10 0,1 0-10 16,-1-2-1-16,3 3-4 0,1-3-9 0,-1-1-9 16,2 2 0-16,-1-3-8 0,2 2-6 0,2-2-6 15,-1-2-13-15,3 0-9 0,-1 0-18 0,0-2-5 0,4-1-17 16,-1-2-4-16,-2 0 2 0,3 1-5 16,-4-4 2-16,0 2 4 0,-3 0-2 0,0-1 10 0,-3 2 0 15,0-4 6-15,1 2 10 0,-4-1-1 0,-1 0 16 16,-1 0 2-16,-1 1-5 0,-2-1 22 0,1 1-12 15,-4 1-3-15,0-1-6 0,0 0 9 0,-3 0 2 16,-1 2-1-16,1 0-5 0,3 2-7 0,0-2 3 16,0 3-21-16,4 0-11 0,-4 0-23 0,4-1-25 15,1 3-22-15,0-2-22 0,2 2-16 0,0-4-18 16,0 4-11-16,7-5-11 0,-3 3-23 0,6 0-20 0,6-1-20 16,-1 0-19-16,6 1-163 0,-5 0-464 15,6 1 206-15</inkml:trace>
  <inkml:trace contextRef="#ctx0" brushRef="#br0" timeOffset="83560.39">17819 7741 233 0,'0'0'369'0,"-6"5"6"0,3-4 8 0,-2 2 0 16,-4 0-1-16,2 1-8 0,-3 1-8 0,-1 0-16 16,-3 2-18-16,3 2-24 0,-2 0-25 0,6-4-15 15,0 2-14-15,1-2-21 0,-1 3-16 0,0-1-20 0,3 1-17 16,1-1-14-16,0 1-13 0,3 1-13 0,0-1-13 15,0 0-14-15,3 0-12 0,-3-1-5 0,4 2-13 16,2-4-12-16,1 2-8 0,0-2-9 0,0 1-10 16,0-3-13-16,3 0-15 0,3 2-17 0,-5-3-15 15,2-1-15-15,1-1-15 0,2-1-11 0,3-3-14 16,-2-1-5-16,-2 2-14 0,0-4-19 0,0 0-9 0,-2-1 2 16,1 1 1-16,-4 0 2 0,-1 0-5 0,0-1 11 15,-2-1 11-15,-1 0 6 0,0-3 14 16,-1 2-3-16,-2 0 8 0,0-3 7 0,-4 2 13 0,-3 0 3 15,4 2 7-15,-4 1 13 0,3 1-13 0,-3 1-17 16,1 0-21-16,-1 2-44 0,-3 0-64 0,6 4-79 16,-3 0-93-16,0 0-275 0,-1 3-688 0,1 1 305 15</inkml:trace>
  <inkml:trace contextRef="#ctx0" brushRef="#br0" timeOffset="84779.11">11748 7615 200 0,'0'0'222'0,"0"0"-9"0,0 0-12 15,0 0-10-15,0 0-8 0,0 0-7 0,0 0-5 16,0 0-5-16,8 6-6 0,-8-6-11 0,6 0-13 16,-6 0-10-16,9 0-10 0,-4 0-13 0,-1 2-7 15,2-3-11-15,0 1-4 0,-1 0-10 0,1 0-8 0,0 0-1 16,-1 1-9-16,2-1-4 0,0 0-8 0,-7 0-4 16,7 0-4-16,-4 1-10 0,-3-1-12 15,7 1-16-15,-7-1-9 0,4 2-12 0,-4-2-16 0,3 2-23 16,0 0-23-16,-3-2-30 0,-3 4-34 0,0 0-34 15,2-1-38-15,1 1-159 0,-6 0-416 0,4 1 185 16</inkml:trace>
  <inkml:trace contextRef="#ctx0" brushRef="#br0" timeOffset="85530.51">11676 7686 73 0,'-3'-2'145'0,"3"2"-9"16,0 0-3-16,0 0-9 0,-2-2 0 0,2 2-6 15,0 0-3-15,0 0-12 0,0 0-9 16,0 0-6-16,0 0-10 0,0 0-5 0,0 0-5 0,0 0-12 15,0 0-6-15,0 0-1 0,0 0-7 0,0 0-9 16,0 0 3-16,0 0-8 0,0 0 0 0,0 0-7 16,0 0-5-16,0 0-3 0,0 0-2 0,5-4-1 15,-5 4-3-15,3-2 1 0,-3 2-3 0,4-1 2 16,-4 1-2-16,0-3 1 0,3 0-1 0,-3 3-3 16,4-1 2-16,-4 1-2 0,0 0 2 0,3-2 4 0,-3 2 4 15,0 0 1-15,3-3 9 0,-3 3 8 0,0 0 12 16,0 0 6-16,0 0 11 0,4 0 8 0,-4 0 6 15,0 0 5-15,0 0 2 0,0 0 4 0,0 6 4 16,0-3-4-16,0 2-1 0,0 3 1 0,-3 1-3 16,3 4-1-16,-4 3 1 0,4 3-11 0,0 2 2 15,-3 2-3-15,0 1 2 0,2 2-8 0,1 8-3 16,0-7-1-16,0 8-5 0,0-1 2 0,4-8-7 0,-1 8 6 16,0-6-1-16,-2-1-7 0,5 8 8 0,-2-7-5 15,-1-3 9-15,1 10 3 0,-2-9-4 16,-1-2-2-16,3 0 7 0,-1 1-6 0,0-4 21 0,-2 1-10 15,2 0-5-15,-1-3 12 0,0-5 2 0,-2 1 0 16,2-3 0-16,-1 0-3 0,-1-2-2 0,2-1-1 16,-2 0-6-16,1-2-4 0,0 0 0 0,-1-2-1 15,2-1-9-15,-1 2-3 0,-1-4-5 0,0 1-7 0,2 1-2 16,-1-2-4-16,0 1-4 0,-1-3-4 16,3 2 2-16,-1 0-3 0,-2-2-1 0,5 0-2 0,-5 0-5 15,7 0 1-15,-1 0 0 0,-2-1 0 0,5-1-2 16,-2 1 2-16,3-1-1 0,-2 1 5 0,3-1-1 15,-1 1 5-15,1-1 1 0,2 2 1 0,-2-2 5 16,-1 1-1-16,-1 1 0 0,1 1 1 0,-1 1 0 16,-2 0-2-16,0-2 1 0,2 2 0 0,-5 0 1 15,3-1-2-15,-3 0-2 0,-1-1-3 0,1 0-2 16,-4 0-3-16,6 1-3 0,-6-1 1 0,0 0-2 0,9-1-3 16,-9 1-5-16,5 0-3 0,-5 0-9 0,7-1-10 15,-4-1-12-15,-3 2-18 0,4-1-21 0,-4 1-24 16,4-1-29-16,-4 1-37 0,6-1-32 0,-6 1-59 15,0 0-74-15,0 0-104 0,0 0-341 0,0 0-831 16,-7 7 369-16</inkml:trace>
  <inkml:trace contextRef="#ctx0" brushRef="#br0" timeOffset="86735.08">18075 7572 171 0,'0'0'223'0,"-4"0"-12"0,4 0-11 0,0 0-17 16,0 0-10-16,0 0-12 0,0 0-8 0,0 0-5 0,0 0-3 15,0 0-7-15,0 0-2 0,0 0-4 0,0 0 0 16,15 0-9-16,-5-2 1 0,-1 2-10 0,-1 0-8 15,2 2-5-15,3-4 0 0,-1 2-2 0,0 0-3 16,2 0-7-16,1 0-2 0,-5 2-8 0,4-4-2 16,-4 2-4-16,0 2-9 0,0-2 4 0,-2 0-8 15,-1 0 7-15,-1 0-7 0,-2 0-2 0,2 2-1 0,-2-1 22 16,-1 1-10-16,1 0 7 0,-1-1-4 0,-2 2-2 16,1 3-4-16,-1-1-5 0,-1 1-1 0,0 1-6 15,0 0-5-15,-1 1-3 0,1 2-7 0,-2-1 7 16,2 4-8-16,0-1 3 0,-1 0 0 0,2 1-5 15,-2 1 10-15,1 1-2 0,0 3 7 0,1 4-1 16,-1-2 2-16,2-1-1 0,-1 1 9 0,0-2-5 16,1 1-1-16,1 1-1 0,-2-2-2 0,-1 1-2 0,3 0-6 15,-2 0 3-15,1-5-4 0,-2 2-4 16,-2 2 0-16,2-5 0 0,2 1-6 0,-4-1-1 0,2 1-3 16,0-6 0-16,0 3 0 0,0-2-1 0,-1 1 0 15,0-1 0-15,-1-1 4 0,1-1-2 0,-1 0 2 16,1 0 2-16,-2-2-1 0,2 0-2 0,-1 1 0 15,-1-3-4-15,1 1-3 0,-1 1-2 0,-1-1 0 16,-1 1-3-16,1-1-2 0,-3-1-1 0,0-1-1 16,1 2-3-16,-3-2-8 0,0 0-6 0,-5 0-11 15,1 0-20-15,-1-2-17 0,0 2-25 0,-3-1-20 0,2-1-38 16,-2 0-40-16,1 0-40 0,-5-1-37 0,0 1-42 16,4 0-62-16,3 0-67 0,-10-2-296 15,9 4-779-15,-1-2 345 0</inkml:trace>
  <inkml:trace contextRef="#ctx0" brushRef="#br0" timeOffset="87506.47">13562 7035 118 0,'0'-2'225'0,"0"2"-10"0,0 0-4 0,0-4-7 0,0 4-6 16,0 0-5-16,0 0-3 0,0 0-4 0,0 0-6 15,0 0-8-15,0 0-7 0,3 11-12 0,-2-5-8 16,2 2-4-16,0 0-6 0,1 6-13 0,-1-1 0 15,1 5-2-15,2 2-9 0,-2-1 6 0,-1 2-12 16,1 0-5-16,-1-2 0 0,1 3-8 0,-2-4-4 16,-1-3 1-16,-1-1-7 0,4-1-9 0,-4-1-12 15,0-2-4-15,0-1-3 0,2 0-18 0,-1-1-15 0,1-3-16 16,0 0-15-16,-2 0-19 0,0-2-24 16,3-1-19-16,-3-2-22 0,0 3-22 0,0-3-19 0,0 0-21 15,0 0-30-15,3-8-29 0,-3 0-19 0,1 2-31 16,2-2-206-16,-3 0-509 0,0-1 226 0</inkml:trace>
  <inkml:trace contextRef="#ctx0" brushRef="#br0" timeOffset="87698.13">13569 7117 181 0,'-1'-1'237'0,"1"1"-14"16,-3-3-11-16,3 3-10 0,0 0-9 0,0-3-2 15,0 3-1-15,7-4-8 0,-1 2-13 0,2 1-5 16,-1-3-19-16,3 2-13 0,4-4-12 0,0 4-11 15,0-5-14-15,2 2-11 0,-1 1-13 0,1-2-21 16,-1 1-24-16,-1-1-28 0,-1 2-29 0,1 0-32 16,-5 1-41-16,0 1-42 0,1-1-34 0,-3 1-45 15,0 1-147-15,-4 1-401 0,-3 0 179 0</inkml:trace>
  <inkml:trace contextRef="#ctx0" brushRef="#br0" timeOffset="87884.63">13634 7219 83 0,'0'0'305'0,"4"4"-5"0,-1-3-20 0,-3-1-19 16,11-1-25-16,-5-1-15 0,1-2-25 0,3 2-19 16,-2 0-18-16,5-3-17 0,0 0-30 0,-1 0-31 0,0 1-42 15,0-2-43-15,1 2-53 0,-3 1-62 0,-2-3-69 16,2 2-183-16,-3 0-402 0,0 0 179 0</inkml:trace>
  <inkml:trace contextRef="#ctx0" brushRef="#br0" timeOffset="88566.52">13985 7062 270 0,'0'0'287'0,"4"3"-6"0,-1 0-12 0,-2 1-5 16,1 0-11-16,-1 2-7 0,-1 2-19 0,4 3-12 16,-4 1-6-16,3 2-13 0,-3-2-13 0,0 2-14 15,3 0-5-15,-2 0-9 0,2 1 0 0,-1-1-16 16,0 0-9-16,1 0-6 0,-1 0-6 0,2-3-10 16,-3-3-7-16,2 1-11 0,-2 0-10 0,2-1-2 15,-1-1-11-15,-1-3-1 0,-1 1-8 0,3-3-10 0,-2 3 0 16,1-3-11-16,-2 0-4 0,0-2-8 0,0 0-1 15,0 0-18-15,0 0-7 0,0 0-10 0,1-13-15 16,-1 6-18-16,0-1 0 0,-3-2-4 0,2 1-11 16,-2-3-8-16,0-1-1 0,-2-1-1 0,-2-6 3 15,-2 5-2-15,-1-1 2 0,-1-2 8 0,1 2 11 16,-3-1-1-16,2 2 6 0,4 1 2 0,-1 1 13 16,1 1-5-16,0 2 7 0,2 0 3 0,3 3-1 0,0-2 6 15,2 2 0-15,0-2 6 0,4 3 0 16,1-2 2-16,0 1-2 0,2 2 6 0,7-1-6 0,-1-1 4 15,4 4-1-15,-3-2 3 0,4 3 3 0,2 0 0 16,-4 3-1-16,-1-1 3 0,-1 2-6 0,-1 2 2 16,0-2 3-16,-4 1-1 0,1 2 1 0,-3-1 1 15,0 1 3-15,-4 3 13 0,1-1 5 0,-4 1 7 16,0-1-5-16,-1 3 12 0,-5 0 8 0,2-2 4 16,-3 4 3-16,1-2-4 0,-5-2 1 0,4 3 0 15,-1-5-9-15,-2 2-11 0,1-1 11 0,2-1-17 0,0-1-9 16,0 0-5-16,4-2-3 0,-1-1-5 0,0 1-5 15,1 1-2-15,0-3-6 0,3 2 0 0,0-3 6 16,2 6-1-16,-1-2 3 0,3 0 8 0,1-2-2 16,2 3 14-16,-2-2 4 0,4 3-5 0,-1-5 11 15,2 2-7-15,1 1 12 0,1-1 10 0,-3-1-14 16,1 1 9-16,3-2-10 0,-3 0 1 0,0 2-2 16,-2-2-8-16,1 0 1 0,-4 0-5 0,2 0 4 0,-4 0-7 15,3-1 3-15,-2 0 2 0,-4 0-2 16,6 0-1-16,-6 0-21 0,5 2 12 0,-5-2-16 0,3 0-6 15,-3 0-13-15,0 0-10 0,4 1-12 0,-4-1-12 16,0 0-17-16,-1 5-22 0,1-5-20 0,-4 4-29 16,1-1-31-16,0-1-44 0,-1 0-42 0,1 2-271 15,-3-2-588-15,2 0 260 0</inkml:trace>
  <inkml:trace contextRef="#ctx0" brushRef="#br0" timeOffset="89503.02">13652 7151 22 0,'0'0'155'0,"-4"-5"-17"15,4 2-16-15,0-1-16 0,4-1-13 0,-1 2-8 16,4-3-11-16,3-3-6 0,1 0-8 0,1 1-1 0,0-2-14 15,2 3 3-15,0 0-6 0,-1-1 2 0,1 0 5 16,0 3 10-16,0-1 6 0,-4 3 11 16,-3 0 11-16,-1 1 19 0,-2 1 14 0,-4 1 14 0,4 4 6 15,-5-1-2-15,-2 3 7 0,-7 4-3 0,0 1-8 16,-4 5-6-16,-4-1-15 0,-10 11-5 0,5-7 6 16,-6 3-19-16,-2 3 3 0,-2-2-5 0,11-3 2 15,-1-3-7-15,2 1 1 0,3-2-5 0,1-1-7 0,6-4-4 16,4-3-22-16,1-2-5 0,3-1-12 15,0 2-13-15,6-2-9 0,0-2-8 0,1-1 2 16,6-2-3-16,4-1 3 0,7-6-2 0,2 1-3 0,2-4 6 16,3-3-12-16,5-4 7 0,-8 5 1 0,10-7 0 15,-2 0 2-15,-9 6-1 0,-2-3 4 0,2 2-5 16,-4 0 2-16,-2 2-1 0,-5 4 7 0,-2 0 1 16,-4 3 15-16,0 1 18 0,-4 0 14 0,1 1 18 15,-1 0 2-15,-3 3-1 0,0 0-8 0,0 0-5 16,0 0-10-16,-11 5-9 0,4 0-9 0,-2 2 5 0,-1 2-5 15,-1 0-11-15,1 1 4 0,-1 0-15 16,4-1 5-16,1-2-25 0,-1 1-28 0,3-1-23 16,4-1-19-16,-3-1-13 0,3-1 2 0,3-4 6 0,4 1 7 15,3-2 6-15,4-4 9 0,6-3 8 0,1 0 3 16,3-4 6-16,1 1 5 0,-1-2 4 0,0 2 8 16,0 0 4-16,-6-1 9 0,-4 5 7 0,-1-1 10 15,-3 2 19-15,-3 2 11 0,0 0 22 0,-3 0 9 16,-1 2 16-16,0 0 7 0,-2 1 5 0,-1 1-16 15,0 0 0-15,0 0-6 0,-11 4-10 0,4 1-8 16,-4 2-2-16,1 1-8 0,-3 1-7 0,-2 3 0 0,-1 0-1 16,2-2-9-16,4 1-2 0,0-2-4 0,3-1-8 15,3-3-8-15,-1 1-15 0,3-2-19 0,2 0-16 16,0-1-7-16,2 0-9 0,3-1 4 0,2-2 12 16,0 0-9-16,7-5 9 0,-1 0 5 0,7-5 1 15,1 1 7-15,1-4-3 0,2 1 8 0,3-2 0 16,-6 1 9-16,3 0-3 0,-3 1 13 0,-1 1-5 15,-9 4 14-15,-1 0 5 0,-3 2 20 0,-1 2 18 16,-3 0 21-16,-3 0 3 0,0 1-3 0,0 2 1 16,0 0-9-16,-16 6-4 0,5-1-5 0,-2 5-7 0,1-2-4 15,-4 5-2-15,-1 0-1 0,7-2-3 0,0 0-5 16,3 0-15-16,3-1-14 0,1 2-33 0,3-4-18 16,0-1-41-16,3 3-32 0,1-4-32 0,3 0-36 15,3-1-51-15,3 0-70 0,1-1-75 0,0-3-207 16,2-1-647-16,-1 0 286 0</inkml:trace>
  <inkml:trace contextRef="#ctx0" brushRef="#br0" timeOffset="90073.82">14524 6988 234 0,'-4'0'258'0,"4"0"-22"0,-4 0-21 0,4 0-19 16,0 0-10-16,-2 2 1 0,2-2 0 0,0 0-2 16,0 0-7-16,19 1-12 0,-11-1-6 0,5 0-9 15,2-1-10-15,9-3-1 0,0-1-8 0,-1-1-12 16,2 0-8-16,2 0-10 0,0-3-16 0,-1 3-5 15,1-3-16-15,-3 4-14 0,0-3-25 0,-3 2-24 0,-5 2-21 16,-4 1-33-16,-2 1-22 0,-3 0-31 0,-3 1-27 16,-1 2-28-16,-3-1-22 0,0 0-31 0,0 0-29 15,0 0-161-15,0 0-438 0,-14 7 194 0</inkml:trace>
  <inkml:trace contextRef="#ctx0" brushRef="#br0" timeOffset="90294.08">14782 6967 14 0,'0'0'208'0,"-3"4"8"0,3-4-1 16,0 4-3-16,0-4-2 0,3 5-1 0,-3-2-1 16,0 0-3-16,1 1-7 0,2 1 5 0,0 3-18 0,0-1-13 15,-2 3-7-15,2-2-9 0,3 4 0 0,-2 2-2 16,0-2-9-16,-1 1-12 0,0-1-2 0,1 3-12 16,-1-2-4-16,1 1-16 0,-3-3-16 0,2 0-5 15,0-2-12-15,0-1-23 0,-2 1-18 0,2-2-19 16,0 0-25-16,-2-1-31 0,1-2-28 0,-1 1-33 15,1-2-27-15,-1 0-35 0,2 0-24 0,0 0-34 16,-3-3-44-16,7-1-202 0,-7 1-515 0,8-5 228 0</inkml:trace>
  <inkml:trace contextRef="#ctx0" brushRef="#br0" timeOffset="90838.04">14979 7084 152 0,'0'-8'197'15,"2"1"3"-15,-1 2-2 0,-1 3 1 0,4-4-8 16,-2 2 1-16,-1 2-4 0,2-1-1 0,-2 1-5 15,4 2-4-15,-5 0-8 0,7 0-2 0,-2 2-4 16,-1 1-11-16,3 1 4 0,-1 0-15 0,1 1-12 16,0 3 2-16,0-2-17 0,0 4 6 0,-3-1-20 0,2-1-7 15,-2 0-8-15,-1 1-7 0,1-1-8 0,-1-1-5 16,0 1-4-16,1-2-4 0,-4 1-12 0,2-3 0 16,-2 1-3-16,1-2-10 0,0-1-1 0,-1 2 2 15,0-4-6-15,3 3-5 0,-3-3-4 0,0 0-14 16,0 0-4-16,0 0-4 0,0 0-10 0,-7-10-7 15,4 5-1-15,-1-2-4 0,1-1 5 0,-2 2-6 16,1-3-8-16,-1 1-1 0,0-3-3 0,-1-1 0 0,-1-1 5 16,1 1-5-16,4-3 4 0,0 1-4 15,1 0 9-15,1 0 2 0,1 1 0 0,3 0 1 16,-1 1-3-16,1-1 3 0,2 4 0 0,1-2 1 0,0 4-1 16,0 0 1-16,0 1 8 0,0 2-1 0,0-1 3 15,0 1 1-15,0-1-1 0,-1 2-4 0,1 1 2 16,-3 0 0-16,-1 2-2 0,3 0 7 0,-6 0 4 15,7 0-1-15,-7 0 3 0,3 4 1 0,-5-1 1 16,1 2 5-16,-1 1 2 0,-3 1 5 0,-1 0-5 16,-1 3 11-16,-3 0-3 0,3 2 2 0,-3-2 3 15,3 0 3-15,0 1 1 0,2-5-1 0,0 2-6 0,1-1-1 16,3-3-5-16,-1 4 1 0,2-2 5 0,0 1-3 16,2-5-4-16,-1 3 2 0,5 1 7 0,-1-1 1 15,1 0 5-15,2 0 8 0,2-1 6 0,3-1 6 16,0 3 6-16,2-3 2 0,-1-3-9 0,0 3-1 15,-1-1-3-15,1 1-4 0,2-1-3 0,-5-2-6 16,-3 2-6-16,2 0-20 0,0-1-7 0,-1 1-19 16,-4 0-22-16,-1 0-18 0,3 0-19 0,-4-1-25 15,0 1-35-15,-3-1-35 0,3 2-37 0,-3-3-37 16,1 5-42-16,-5-2-163 0,4 0-500 0,0 0 222 0</inkml:trace>
  <inkml:trace contextRef="#ctx0" brushRef="#br0" timeOffset="91196.5">15319 7191 124 0,'1'2'256'0,"-1"-2"-5"0,1 2-3 0,-1-2-6 16,0 0-15-16,0 0-13 0,0 0-13 0,0 0-13 15,0 0-19-15,5-6-12 0,-4 2-11 0,-1 0-21 0,4-4-10 16,-2 2-16-16,-1-3-9 0,2-2-17 0,1-2-11 16,0 0-7-16,-1 0-14 0,1-6-9 15,-2 6-8-15,1-3-3 0,-2 1-5 0,-1-2-5 0,0-4 3 16,-3 8-5-16,0-3 5 0,-1 3 0 0,0 0 0 15,1 5 0-15,-1 0 5 0,-2-2 3 0,5 4-2 16,-2 2 5-16,0-1-9 0,3 0 0 0,-3 3-1 16,3-1 1-16,0 3-4 0,-2-3-1 0,2 3 4 0,0 0 2 15,0 0 2-15,12 4 11 0,-5 1-4 16,0 0 6-16,3 3 7 0,3 1-1 0,-2 0 2 0,-1 2-4 16,1 0 3-16,2 2-5 0,-2-3 3 0,-1 2 3 15,0-2-3-15,1 1-5 0,-2-1-3 0,-1-1-1 16,-1 1-5-16,0-3-3 0,-1 1-6 0,0-2-12 15,-1 1-2-15,-1-1-22 0,-1-3-12 0,0 4-8 16,1-4-20-16,-1 2-17 0,-2-1-13 0,2-1-19 16,0-1-21-16,-3 2-25 0,3-2-32 0,-2-1-29 15,-1-1-27-15,0 0-202 0,-4 3-485 0,4-3 214 16</inkml:trace>
  <inkml:trace contextRef="#ctx0" brushRef="#br0" timeOffset="91402.65">15378 7082 193 0,'-6'2'324'0,"3"-1"-9"16,3-1-22-16,0 0-8 0,-1 2-15 0,1-2-19 15,0 0-14-15,0 0-25 0,0 0-8 0,0 0-22 16,14-5-24-16,-6 5-16 0,0-3-14 0,4-1-9 16,2-1-13-16,0-2-32 0,-1 0-28 0,8-3-35 0,-4 1-23 15,-1 2-34-15,2-2-33 0,-4 1-33 0,-3 2-36 16,1-1-37-16,0-2-30 0,-2 4-17 15,-3-2-14-15,-3 1-134 0,3-2-411 0,0 2 183 0</inkml:trace>
  <inkml:trace contextRef="#ctx0" brushRef="#br0" timeOffset="91596.11">15626 6936 1133 0,'5'-7'-49'0,"1"1"29"16,-3 0 29-16,0 1 27 0,-2 1 35 0,0 2 41 15,2 0 23-15,0-1 17 0,-3 3 9 0,0 0 5 16,1-3 5-16,-1 3-7 0,0 0-2 0,3-2-12 0,-3 2-5 16,0 0-2-16,2 6-10 0,-1-3-1 0,1 1 7 15,0 0-3-15,0 2 2 0,-1 1-2 0,3 0-1 16,-1 2 0-16,0 0-3 0,1 3-4 0,-1 0-16 15,1 1-5-15,-2-1-9 0,1 0-10 0,-1 0-10 16,-2-3-18-16,0 0-17 0,2-1-20 0,-1-1-24 16,-1-1-31-16,2 1-33 0,-1-2-26 0,-1-1-27 15,1 1-27-15,-1-2-27 0,2-1-24 0,-2-2-23 16,3 1-22-16,-3-1-27 0,7-4-14 0,-3-2-212 16,0 2-536-16,0-4 238 0</inkml:trace>
  <inkml:trace contextRef="#ctx0" brushRef="#br0" timeOffset="91815.68">15769 7005 774 0,'9'-14'-22'0,"-5"2"18"0,3 1 22 0,-3-1 27 0,1 0 17 15,-3 3 20-15,1-3 19 0,-1 6 21 0,-1-2 13 16,-1 3 15-16,0 0 16 0,0 2 9 0,1 1-2 16,-1 2 1-16,3-2-7 0,-3 2-11 0,0 0 5 15,0 0 5-15,0 0-5 0,4 7 7 0,-1 0-19 16,-1-2 1-16,1 3 1 0,-1 2-9 0,0-2-6 0,1 1-2 16,-1 0-5-16,1 0-10 0,0 2-16 0,0-3-6 15,-2 0-9-15,3 1-8 0,1-2-14 16,-1-2-11-16,-1 0-20 0,1-2-17 0,4 1-14 0,-2-1-11 15,2-3-10-15,2 0-25 0,0-1-13 0,0-1-29 16,1-2-22-16,-2 0-27 0,-1-1-35 0,-1 1-34 16,-1 0-42-16,-2-2-48 0,-1 0-39 0,-4 3-187 15,-1 1-561-15,1-3 249 0</inkml:trace>
  <inkml:trace contextRef="#ctx0" brushRef="#br0" timeOffset="92566.02">16120 6803 267 0,'4'-1'297'0,"-4"1"-2"0,0 0-8 0,5-1-7 16,-5 1-14-16,0 0-12 0,0 0-7 0,2 8-6 16,-2-5-14-16,0 2-11 0,0-1-12 0,2 4-17 15,-2 0-8-15,1-1-21 0,-1 1-10 0,0 2-8 16,2-1-23-16,-1-1-4 0,-1 2-13 0,0-3-13 0,1 3-5 15,1-1-23-15,-2-1-19 0,0-1-20 0,1 0-12 16,-1-1-29-16,0-1-26 0,0 0-18 0,0-3-25 16,-1 3-24-16,1-5-29 0,1 3-19 0,-1-1-21 15,0-2-9-15,4 0-5 0,-4 0 7 0,0 0-3 16,16-4 8-16,-9-1 14 0,0 2 12 0,1-1 16 16,2-1 12-16,-3 0 19 0,5-3 17 0,-5 3 10 15,1-1 3-15,-1-3 12 0,0 2 16 0,-4-1 26 0,1 1 17 16,-1-1 24-16,1 1 10 0,-1-1 16 0,-3 4 17 15,4-4 10-15,-1 3 12 0,-3 0 7 16,0-1 8-16,0 5 6 0,3-4 2 0,-3 2 1 0,0 0-2 16,3 1-1-16,-3 2-2 0,0 0-4 0,0 0 2 15,0 0-3-15,0 0-9 0,4 10 2 0,-4-6-10 16,0 1-2-16,3 2-2 0,-3 0-9 0,0 0-4 16,0 2-5-16,1-3-4 0,-2 2-10 0,-2-3-1 15,3 1 1-15,0 0-3 0,0-1-5 0,0-2-8 16,0 1 1-16,0-4-3 0,-1 4-2 0,1-4-5 15,0 3-9-15,0-3-2 0,0 0 3 0,0 0-2 0,0 0-3 16,1-14-3-16,2 7-6 0,0-1 2 0,-2 0-6 16,3-4-4-16,-1 0 2 0,-1 2 0 0,0-3 1 15,1 1 1-15,1 0 4 0,-1 0-3 0,-3 4 5 16,3 0 6-16,-2 1 6 0,1 0 3 0,-1 3 4 16,-1 0 6-16,3 0 9 0,-3 2 5 0,1 0 10 15,-1 2 15-15,0 0 10 0,0 0 23 0,9 5 0 0,-6-1 18 16,1 2 5-16,0 0 7 0,-1 0-12 15,4 2-4-15,-3 0-2 0,2-1-5 0,1 3-7 16,-1-4-7-16,1 1-8 0,0 3-5 0,-2-3-8 0,2-1-4 16,0-1-7-16,-1-1-6 0,-2 0-3 0,3 1-5 15,-4-2-5-15,3-1-9 0,-2 0-3 0,0-3-3 16,-1 2-7-16,-3-1-12 0,10-1-12 0,-9-2-5 16,2-1-12-16,1-2-17 0,-1 1-13 0,0-2-13 0,-2 2-20 15,2-2-10-15,0-2-14 0,-3 1-15 16,0-3-9-16,1 2-8 0,1-3-17 0,-2 0-15 15,1-2-12-15,-4 1-11 0,3 0-6 0,3 0 0 0,-1 0-12 16,-1 0 6-16,5 0 0 0,-1 1 9 0,1 2 3 16,0 1 8-16,2-1-6 0,2 1 3 0,0 1-112 15,-2 2-336-15,2-1 149 0</inkml:trace>
  <inkml:trace contextRef="#ctx0" brushRef="#br0" timeOffset="92908.88">16596 6600 639 0,'10'-2'-36'0,"0"2"2"0,-4-1 6 0,-1 1-1 0,1 0 11 15,-2-1 11-15,2 2 26 0,-6-1 15 0,8 1 14 16,-5-1 15-16,-3 0 8 0,6 0 21 0,-6 0 14 0,4 1 18 15,-1 0 14-15,-2 1 10 0,0 0 10 0,1 3 7 16,-2-1 3-16,-2 2 3 0,1-2 8 0,-2 3-11 16,-1 4 4-16,0 1-4 0,-2 1 2 0,0 0-2 15,-1 1 10-15,0 4 4 0,0-1 7 0,3-2 2 16,-3 4 2-16,3-1-2 0,1-3-2 0,0-1-11 16,2 0-10-16,-5 0-14 0,6-3-15 0,0-1-10 15,3-2-17-15,-3 1-9 0,4-1-13 0,-1-2-10 16,-3-2-9-16,6 1-15 0,-3-1-12 0,2-2-13 15,-1 0-10-15,2 1-10 0,0-3-17 0,-1 0-18 0,2-2-13 16,0-1-18-16,2 1-10 0,-2-2-17 0,0-1-5 16,0 0 1-16,1-2-9 0,-3 1-3 15,0 1 7-15,2-1 2 0,-4-1 12 0,1 1 1 0,-1-1 12 16,-3 1 7-16,2 2 1 0,-2-3 11 0,-2 3 4 16,-1 1 9-16,-1-1-1 0,1 1 7 0,-2 2 7 15,-1-1 5-15,0 4 5 0,-3-2-2 0,0 0-1 16,2 2 2-16,1 0-11 0,1-1-22 0,1 0-32 0,-1 0-52 15,1 0-66-15,1 2-83 0,2-1-322 16,1-2-648-16,0 0 288 0</inkml:trace>
  <inkml:trace contextRef="#ctx0" brushRef="#br0" timeOffset="93694.61">15800 7366 95 0,'0'0'214'0,"0"0"-12"0,0 0-4 16,0 0-9-16,0 0-4 0,0 0-7 0,13-4-10 16,-9 3-2-16,3-2-7 0,0 3-9 0,0-3-16 15,3 2-7-15,0-1-10 0,4-2-9 0,0-1-18 16,-4 3-4-16,1 0-9 0,2-2-6 0,-2 1-26 15,-1 1-8-15,-1 1-4 0,-2 1 1 0,-2 0-1 0,1 1 2 16,-6-1 4-16,7 2 2 0,-6 4 3 0,-1-1 6 16,0 2 0-16,-1 1 4 0,-3 2 3 0,0 2 2 15,-1 2 3-15,0-1 6 0,-1 1 1 16,-1-1 2-16,4 3 2 0,-1-3 1 0,0-2-3 0,2-3-4 16,-2 1 2-16,4-2-17 0,3-1 0 0,-3-1-17 15,4 2 7-15,-1-2 3 0,1-2 3 0,6 0-8 0,-1 0 1 16,3-4-2-16,2 0-1 0,2-2-10 0,5-4 0 15,0 0-11-15,0-3-16 0,-1 1-21 0,-2-1-17 16,3-3-33-16,-5 2-23 0,-5 3-30 0,0-2-38 16,-1-1-38-16,-1 1-34 0,-4 2-23 0,-2 1-34 15,-1-1-206-15,-2 0-537 0,0-1 238 0</inkml:trace>
  <inkml:trace contextRef="#ctx0" brushRef="#br0" timeOffset="93952.32">16200 7318 143 0,'0'0'245'0,"0"0"11"0,0 0 3 15,0 0 4-15,0 0 4 0,0 0 3 0,0 0-5 0,0 0-8 16,0 0 8-16,0 0-15 0,0 0-4 0,0 0 0 16,0 0-6-16,3 8-7 0,-3-5-14 0,0 2-11 15,2 0-7-15,-1 4-17 0,-1-1-3 0,1 0-6 16,2 5-17-16,-1-1-11 0,-1 0-7 0,3 0-15 16,-2-1-11-16,1 3-9 0,2-3-15 0,-1-5-7 15,-1 4-10-15,1-4-6 0,2 1-8 0,1-1-9 16,0-1-16-16,0-1-8 0,3-1-13 0,-3-3-18 0,3 1-22 15,-2-3-20-15,1 0-24 0,-1-1-18 16,-1 0-29-16,2-3-26 0,-2 0-27 0,-3-1-16 0,2 0-16 16,-2 1-24-16,-3 1-16 0,-1-1-13 0,0 0-31 15,0-2-14-15,0 1-32 0,-2 0-242 0,-3 0-623 16,1 3 276-16</inkml:trace>
  <inkml:trace contextRef="#ctx0" brushRef="#br0" timeOffset="94122.4">16227 7379 191 0,'0'0'228'0,"0"0"-9"0,-3 1-8 0,3-1-7 0,0 0-5 16,0 0-1-16,0 0-7 0,0 0-9 15,0 0-6-15,10-5-18 0,-3 2-18 0,-4 2-8 0,4-3-22 16,4 1-20-16,-5-1-21 0,4 1-31 0,-2 0-32 16,-1 0-37-16,0-2-45 0,-1 2-39 0,0 1-40 15,-2-1-44-15,-1-1-162 0,-2 0-392 0,-1 1 174 16</inkml:trace>
  <inkml:trace contextRef="#ctx0" brushRef="#br0" timeOffset="95390.26">16185 7316 187 0,'0'0'222'0,"0"0"-6"0,0 0-8 0,0-5-11 0,0 5-16 15,7-6-16-15,-1 2-12 0,1-1-16 0,1-1-12 16,3-1-16-16,-1-1-15 0,4 0-21 0,-1 1-24 15,-2-1-27-15,2 2-21 0,-2 1-25 0,-1 0-18 16,3-2-8-16,-5 3-22 0,-1-2 1 0,2 3 1 0,-2 0 5 16,-2 1 10-16,2 0 3 0,-2 1 18 0,0 0 20 15,-1-1 18-15,-4 2 18 0,10 2 12 0,-10-2 19 16,7 0 22-16,-4 1 14 0,-3-1 12 0,7 0 6 16,-4 1 6-16,1 0 11 0,-1 1 2 0,1-1 6 15,-1 2-2-15,1-1-3 0,-1 3-1 0,4 0-5 16,-1-3 3-16,-2 6-7 0,3 1 10 0,-1-1-5 15,1 2 8-15,-3 2-13 0,2-3 8 0,-1 2-1 0,0-1-5 16,-3-1 7-16,3 3 0 0,-3-2 0 16,3 2-6-16,-3-4-5 0,1 1-11 0,0 0-5 0,-2-1-10 15,1-2-6-15,-1 1-10 0,2 2-3 0,0-3-11 16,-2-2-3-16,1-1-11 0,-2-1-14 0,1 0-12 16,-1-2-19-16,2 5-19 0,-2-5-8 0,0 0-19 15,0 0-16-15,0 0-14 0,0 0-16 0,0-12-9 16,-2 7-16-16,-1-2-13 0,-1-1-9 0,-3 1-8 15,0-3 1-15,-1 0-13 0,-4 1 3 0,1 0 7 16,-2-1 8-16,2-1 7 0,-6 1 15 0,3 0 13 0,1 1 13 16,4 1 18-16,0-1 8 0,2 2 9 15,0 0 13-15,1 1 7 0,5 2 8 0,-2-3 10 0,3 3 7 16,0 0 5-16,2 0 9 0,2-1 9 0,1-1 7 16,5 2 11-16,0-1 11 0,4 0-2 0,0 2 5 15,3 0-5-15,-3-2 1 0,3 3-3 0,4 0-4 16,0 1 1-16,-5 0-6 0,-3 0-3 0,-1 1-1 15,-5 1-2-15,3 0 1 0,-6-1-7 0,2 1 0 16,-2 1 5-16,2 0 5 0,-3 1 6 0,-2 1-10 16,-1 0 11-16,-3 1 0 0,-1 2 5 0,-3-2-8 15,0 5 5-15,-3-2 0 0,0 1-1 0,-1 1-1 0,5-2-2 16,-1-1-6-16,0-1-3 0,0 0 0 0,3 1 4 16,1-1-7-16,-1 0-8 0,3-1-4 0,-1 0 7 15,2-2-4-15,3 1 2 0,0 0 2 0,0 0 4 16,4-2-3-16,1 1 12 0,3 0 9 0,1-2-3 15,0-2-11-15,1 1-3 0,4-1 2 0,0-3-2 16,3 1-14-16,-5 0-1 0,1 0-17 0,-2-2-15 16,-2 1-16-16,2-4-15 0,-4 3-17 0,-3-1-14 0,3 1-10 15,-3 0-9-15,0-2-8 0,-1 2-11 16,-2 0 3-16,0-1-3 0,-1-1-11 0,1 0 0 0,-1 1 16 16,0 1 3-16,-2 1 14 0,2-3 13 0,-1 1 7 15,-2 2 13-15,1-1 19 0,-1 1 28 0,0 4 25 16,-1-4 32-16,-1 2 18 0,2 2 29 0,0 0 14 15,0 0 14-15,0 0 5 0,-14 6 12 0,11 0 15 16,-1-1 10-16,0 1 12 0,-2 1-11 0,2 1-4 16,-2 0 7-16,2-1 4 0,1 1-8 0,1 0-1 15,0 0 3-15,1 1-4 0,-1-1-5 0,4 0-13 16,-2-1-11-16,1-1-11 0,1-2-13 0,3 1-5 0,-1-3-10 16,-1 2-14-16,4 1-10 0,0-2-11 15,3-2-14-15,-3-1-17 0,0-1-14 0,2-1-17 0,1-3-13 16,-2 2-11-16,-1-1-14 0,1-3-6 0,0 2-8 15,-3-2-6-15,2 0-11 0,-4 0 4 0,0-1-6 16,-2 0-4-16,1 1-8 0,-2-2 1 0,-2 2 2 16,-1-1 6-16,1 2 6 0,-1 0 3 0,-1-1 8 15,-2 1 8-15,0 3 7 0,-2 0 14 0,2 1 1 0,2-1 13 16,-4 0 11-16,2 1 4 0,-1 2 6 16,1 0 10-16,6 0 2 0,-8 0-1 0,2 0-2 0,6 0 2 15,-7 1-5-15,7-1-7 0,-3 1-4 0,3-1 2 16,0 0-5-16,0 0 0 0,0 0-5 15,0 0-4-15,0 0-5 0,14-2-3 0,-7-1-4 0,3 0-2 16,-1 0 1-16,3-3 1 0,0 1 0 0,0-2 2 16,1 1 4-16,1 0 4 0,-1-1 4 0,2 1 4 15,-3 0 9-15,0 1 13 0,-2-2 10 0,1 3 15 16,-2-1 13-16,-1 2 12 0,-2 1 14 0,-2 0 15 0,2 1 12 16,-2-1 17-16,-1 2 6 0,-3 0 7 15,0 0 11-15,7 3-16 0,-6 0 2 0,1 1 2 16,-1 2-2-16,-1 2-2 0,0-1 6 0,0 2-2 0,0 2 7 15,-1 0-7-15,2 2 3 0,-1 0 4 0,0-2 3 16,0 2 0-16,0-4-5 0,0 0-8 0,3-1-12 16,-2-1-11-16,2 1-12 0,0-2-6 0,0-2-4 15,1 3-9-15,2-2-6 0,1-2-12 0,1 0-11 16,1 0-12-16,0-1-21 0,5-4-19 0,3-1-27 16,-4 0-30-16,1 0-35 0,2-2-41 0,-2-1-30 15,-2 0-30-15,-2-2-22 0,-3 3-22 0,-4-1-30 0,1 0-38 16,-1-2-34-16,0 1-25 0,-2 0-197 15,-2-1-629-15,-2 3 280 0</inkml:trace>
  <inkml:trace contextRef="#ctx0" brushRef="#br0" timeOffset="95611.25">16976 7199 142 0,'-4'2'276'0,"0"0"1"15,0-1-7-15,1 0-7 0,3-1-10 0,-4 3-12 16,2-1-12-16,2-2-12 0,-1 3-6 15,1-3-6-15,0 0-17 0,4 2-2 0,-4-2-16 0,7 0-12 16,-7 0-5-16,10-2-18 0,-6 2-16 16,5-3-8-16,-1-2-17 0,-1 3-25 0,3-3-29 0,1-3-21 15,-4 3-19-15,3-1-38 0,0-1-36 0,-3 2-29 16,-4-1-31-16,4-1-32 0,-3 1-31 0,-4 2-13 16,3-2-38-16,-3 2-22 0,-3-1-161 0,3 3-468 15,0-2 208-15</inkml:trace>
  <inkml:trace contextRef="#ctx0" brushRef="#br0" timeOffset="95993.87">16995 7121 15 0,'-4'2'182'0,"-1"0"12"0,5-2-5 16,-4 1-9-16,4-1-16 0,-4 1-8 0,4-1-9 0,0 0-5 15,0 0-12-15,0 0-9 0,7-9-9 0,-1 4-11 16,3-4-13-16,3 2-16 0,0-1-13 0,1-2-23 16,5-1-29-16,2-1-37 0,-2 0-9 0,1 0-23 15,3 1-8-15,-1 1-7 0,-1 0 1 0,1 0 4 16,-4 1-1-16,-3 3 17 0,-1 3-3 0,-5-2 22 15,-1 2 18-15,-1 1 24 0,1 0 29 0,-3 0 25 16,-1-1 26-16,-3 3 16 0,6-1 20 0,-6 1 14 0,0 0 4 16,1 7 7-16,-1-7 3 0,-7 5 12 0,4 1 10 15,-4-2 1-15,3 2 2 0,-4 1-6 0,-1 2-10 16,2-3-16-16,3 2-3 0,-2-1-8 0,3 1-16 16,-1-2-13-16,1 1-13 0,3-1-9 0,0 2-6 15,0-3-8-15,3 1-3 0,1 1 1 0,2-1-26 16,1 0-4-16,0-2-4 0,7 4-1 0,-3-2 7 15,2-1-14-15,1 1 9 0,0-1-8 0,0-1 1 16,0 0-4-16,-1 0 0 0,-3 1-11 0,-3 0 2 0,-3 0 0 16,1 0 1-16,-3-1 9 0,-2 4 5 0,-2-1 3 15,-3 1-4-15,-2 2 7 0,-3 0-5 0,-4-1 1 16,3 0-7-16,-3 1-17 0,1-1-22 0,2-2-37 16,-2 0-46-16,2-1-58 0,4-2-76 0,1-1-112 15,1-1-339-15,-1 0-744 0,3 0 330 0</inkml:trace>
  <inkml:trace contextRef="#ctx0" brushRef="#br0" timeOffset="97310.58">9831 7364 42 0,'-1'3'276'16,"-2"-1"-17"-16,3-2-13 0,-3 4-14 0,3 0-10 16,-1-1-7-16,1 1-9 0,0 1-5 0,1 0-14 15,0 2-7-15,2 1-13 0,-3 4-8 0,4 0-10 16,1 1-4-16,-1 2-25 0,0-1 5 0,-2-1-4 0,3 1-14 16,-1-1-3-16,-1-1-16 0,0 2-6 15,1-3-4-15,-4 1-7 0,3 0 0 0,-3-4-9 0,0 2-7 16,0-1 1-16,0 0-18 0,0-2-6 0,-1 1-17 15,-1-3-14-15,2 2-38 0,-4-2-23 0,4 0-24 16,-3 0-34-16,3-3-40 0,-3 0-42 0,3-2-49 16,0 0-48-16,0 0-189 0,0 0-525 0,-8-6 234 15</inkml:trace>
  <inkml:trace contextRef="#ctx0" brushRef="#br0" timeOffset="97873.19">9835 7427 70 0,'0'0'247'0,"0"0"-4"0,0 0-11 0,7-4-10 16,-4 2 0-16,3 0-8 0,-1-1-6 0,0 1-7 16,3 0-20-16,-1-2 2 0,2 1 1 0,-1 0-9 0,3 0-22 15,-1 1 0-15,4-1-10 0,0-1-5 0,3 0-10 16,3-1-4-16,-5 2-11 0,9-3-2 0,0 2-3 15,0-2-18-15,3 2-2 0,3-2-1 0,-4 0-8 16,3 2-5-16,0 0-7 0,9-1 0 0,-7 1-9 16,0 0-1-16,-3 0 0 0,13 1-13 0,-11 0-6 15,-1 3 7-15,9-2-4 0,-8 0-1 0,-2 1-9 16,0 0-2-16,2 1-1 0,-1-1-3 0,0 1-5 16,11 1 1-16,-9 0-3 0,-1 0-1 0,0-2 1 15,9 4-3-15,-11-3-3 0,0 1 4 0,3-1-7 0,-2 0-4 16,9 0 1-16,-12 0-6 0,5 0 3 15,-4 0 5-15,-2-1-4 0,-1-1-3 0,-3 0 3 0,-4 1 1 16,-3 0-2-16,-1 1-5 0,-2 0 2 0,-4 0-2 16,-1 0 5-16,1 0 0 0,-3 1 7 0,-4-1 1 15,7 0 8-15,-7 0 7 0,3 0 4 0,-3 0 1 16,6 3 0-16,-6 0-1 0,0-1-4 0,-3 3 1 16,3-1-3-16,-3 0-2 0,3 2 1 0,0 0-3 15,-1 3-3-15,-1 1-2 0,1-1 1 0,-2 2-4 16,3 3 1-16,-3-2-3 0,3 0-3 0,0 3 1 0,0-2 0 15,0 2-1-15,0-3-1 0,3 3-1 16,-3-2 0-16,0-1 1 0,0 1 2 0,0 0 2 0,0 0 5 16,-3 1 0-16,3-1-6 0,0-3 2 0,0-1-2 15,0-1 1-15,0 0-2 0,-1-2-9 0,-2 1-12 16,3-2-17-16,0 1-13 0,-3-3-20 0,3 1-19 16,0-1-28-16,0 1-31 0,0-1-32 0,0-3-40 15,-3 3-60-15,3-3-65 0,-4 1-340 0,4-1-734 0,0 0 325 16</inkml:trace>
  <inkml:trace contextRef="#ctx0" brushRef="#br0" timeOffset="100384.4">9985 6859 123 0,'0'0'168'15,"0"0"-10"-15,0 0-4 0,0 0-6 0,0 0-14 0,2-7 1 16,-2 7-8-16,0-5-5 0,0 2-4 0,0-3-9 16,0-2-1-16,0 1-12 0,0-1-5 0,0-1-7 15,2-4-9-15,-2 0-7 0,-2-1-3 0,4 0-7 16,-4 0-3-16,2-6-7 0,-1 1-5 0,0 4-2 16,-1-4-2-16,-1-4-7 0,-1 2-1 0,0-1-3 15,-2 2-3-15,3 0-2 0,1 1 0 0,-3 0-3 0,0-1 4 16,1 5-1-16,-1-4-2 0,1 1-1 0,0 4 1 15,0 0 2-15,-1-1-3 0,1-3 2 16,3 3 0-16,-2 2 5 0,0 1 2 0,0 3 1 0,-1-1-3 16,4 1 1-16,-3 1 1 0,2 1 1 0,-2-1-4 15,3 4 6-15,-3-1 1 0,3 1 6 0,-3 1 0 16,2 1-2-16,1 2 2 0,0-3-5 0,-3 1-1 16,3 2-6-16,0 0-13 0,0 0 9 0,0 0 0 15,0 0-6-15,0 0-2 0,7 10 1 0,-4-4-3 16,4 7 3-16,0 0-5 0,0 4 3 0,3 0-3 0,1 2 6 15,-1-1 5-15,0 1 1 0,1-1 0 0,3 0 2 16,-4 1 9-16,2-2 3 0,0 0 2 16,2-2 0-16,-2-1 1 0,-3-1-5 0,0-2 10 0,2-1-4 15,-1 0 7-15,-4-1-9 0,-1-2-2 0,2 0 3 16,-1 0-4-16,-2-4-5 0,-1 2-1 0,1-1 0 16,-1-2-6-16,-2 0-3 0,1 2-10 0,-1-3 5 15,-1-1-5-15,6 0 1 0,-6 0-2 0,3-6-6 16,-2 4 3-16,0-6-6 0,2 2-15 0,0-4-3 0,-3 2-11 15,4-3-3-15,-1-2-7 0,-1 0-3 16,0-1 5-16,3-1-2 0,-3 2 2 0,3-5 1 0,-4 2-2 16,5-2 5-16,-3-1 0 0,2 0 10 0,-1 5 4 15,-4-4-1-15,3 3 3 0,0 2 5 0,1 2-12 16,-2 3 13-16,-1-4 2 0,-1 5 1 0,1 4 4 16,2-1 0-16,-3-1 6 0,3 2 3 0,-3 1 1 15,0 2 3-15,0 0-5 0,0 0-10 0,0 0 13 16,4 8 1-16,-1 1 2 0,1 1-2 0,-1 4-1 15,0 6 1-15,4-2 7 0,-3 3 2 0,-1 2 5 0,3-1 3 16,-2 2-6-16,0-1 8 0,0 1 1 0,-1 2-4 16,0-3 3-16,1 1 2 0,-1-1 1 0,1-4-2 15,-1 1-12-15,0-2 8 0,0-5-3 0,0 2-4 16,-1-4-4-16,1-2-5 0,-1 1-15 0,-1-3-3 16,2 1-20-16,-2-4-16 0,1 0-27 0,-2 1-22 15,1-1-23-15,0-2-31 0,2 0-39 0,-3-2-24 0,0 0-34 16,0 0-265-16,0 0-551 0,7-4 244 0</inkml:trace>
  <inkml:trace contextRef="#ctx0" brushRef="#br0" timeOffset="101405.09">10472 6486 152 0,'0'0'281'0,"0"0"-14"0,0 0-5 16,0 0-39-16,0 0-6 0,-11 9-13 0,9-5-11 15,-2 4-5-15,1-2-14 0,0 3 0 0,1 0-5 0,0 0-4 16,-1 3-7-16,1-3-12 0,0 3-1 0,1-3-7 16,1 0-6-16,-2 1-17 0,2-1 4 0,0-3-14 15,2 1-6-15,-1-1-17 0,-1-2-8 0,2 0-6 16,0 0-1-16,1-2-20 0,0 1-3 0,0-2-14 16,0 1-11-16,2-2-15 0,-5 0-5 0,9-6-22 15,-5 2-6-15,0-2-10 0,3-1-5 0,-3 0-9 16,2 0-4-16,-2-3-5 0,0 2-1 0,1-1 0 0,-2 1-2 15,-1-5 5-15,0 4 4 0,-1 1 6 16,-1 0 2-16,0-1 4 0,0 1 4 0,0 1 10 0,0 2 7 16,0 0 10-16,0 0 13 0,0 3 6 0,0 2 12 15,0-5 4-15,0 5 14 0,0 0-2 0,0 0 2 16,0 0 8-16,0 0 1 0,2 13 3 0,0-8-2 16,-2 1 9-16,3 1-8 0,-3 2-5 0,3-2 4 15,-2 0-7-15,2 0-2 0,-1-2 1 0,0 1-12 16,1-1-3-16,0 0-18 0,-3-3-18 0,4 2-12 15,-1-1-20-15,-3 0-23 0,4-2-21 0,-1 1-22 0,-3-2-26 16,6-1-25-16,-6 1-27 0,7-4-15 0,-4 3-10 16,-2-4-13-16,6 0 4 0,-3-1 11 0,2 0 17 15,1 1 28-15,-1-2 14 0,-1 0 26 0,1 0 18 16,0 1 33-16,-1-2 30 0,2 2 27 0,-3-1 21 16,2 1 23-16,-2 1 19 0,-1 0 21 0,1 0 15 15,-4 2 14-15,3-4 13 0,-1 3 6 0,-1 1 3 16,2-2 5-16,-2 3-3 0,2-1 4 0,-3 0-6 0,0 3-4 15,1-5-3-15,-1 5-5 0,3-2-4 16,-3 2 0-16,0 0 2 0,5 6 1 0,-3-2-9 0,1 1 3 16,1 2 3-16,-1 2-8 0,0-2 4 0,1 3-5 15,-1-1 0-15,1 3-4 0,-1 1-1 0,-3-4-12 16,4 3-3-16,-4-4-2 0,3 2-3 0,-3-3-4 16,0-1-10-16,3-2-7 0,-2 2-10 0,-1-3 7 15,0 0-19-15,0 0-13 0,3-1-6 0,-3-2-3 16,0 0-10-16,0 0-1 0,0 0-8 0,0 0 7 15,7-10-7-15,-7 4-5 0,6 0 5 0,-2-1-7 0,3 0 19 16,-1-5-10-16,2 1 13 0,1 1-6 0,-2 0-8 16,0-2 8-16,1 2 4 0,-1 0 4 0,-1 2-4 15,-2 2 6-15,0 1 4 0,1 1 6 0,-3 0 16 16,1 2-3-16,1-1 7 0,-2 2-5 0,-2 1 27 16,0 0-5-16,8 4 8 0,-6 1 2 0,2-2 1 15,0 2-4-15,0 2-1 0,-2 0-9 0,3-1-1 16,-2 0-4-16,-1 2-7 0,-1-1-2 0,3 0-5 0,-1-1-6 15,1-2-12-15,-1 0 1 0,0 0-15 16,1 1-8-16,0-1-14 0,-1-1-20 0,0-2-18 0,0 1-13 16,1-1-8-16,0 0-7 0,-4-1-17 0,0 0-15 15,10-3-13-15,-6 0-9 0,-1-1-20 0,0 0-5 16,0-1-12-16,1-1-4 0,0-1-2 0,-1 1 14 16,0-1 9-16,0-1 13 0,0-1 15 0,-1 2 21 15,1-2 13-15,-1-3 18 0,0 1 24 0,0-2 16 16,-1 1 19-16,2-1 10 0,0-1 19 0,-2 1 17 15,1 1 11-15,-1-1 20 0,2 3 11 0,0 1 14 0,-2 3 10 16,2 1 6-16,-2 1 7 0,1 0 3 0,-1 3 6 16,2-2 0-16,-3 3-3 0,0 0 13 15,8 10-18-15,-3-2 2 0,-3 4 7 0,3 0-25 0,-2 1 7 16,1 2-11-16,1 6 0 0,-2 1-1 0,0-2-11 16,1 4-9-16,-1-3-13 0,-3 0-6 0,4-2-15 15,-4-4-25-15,3 2-17 0,-3-4-21 0,2-1-22 16,0-2-25-16,-2-1-32 0,3-3-29 0,-3 0-36 0,0-1-35 15,3-3-34-15,-2 0-233 0,-1-2-526 16,0 0 233-16</inkml:trace>
  <inkml:trace contextRef="#ctx0" brushRef="#br0" timeOffset="101765.63">10965 6505 61 0,'0'0'339'0,"0"0"-19"0,-3 2-29 15,3-2-26-15,0 0-15 0,0 0-18 0,0 0-5 16,0 0-7-16,0 0-8 0,11-7-16 0,-4 5-8 0,0-1-22 16,0-3-18-16,3 2-14 0,0-3-16 0,0 4-2 15,4-5-23-15,-3 4-16 0,1-1-11 0,0-1-8 16,-5 2-9-16,2 1-12 0,-1 0-8 0,-1 0-1 16,0 2-7-16,-1-1-1 0,1 2 0 0,-3 0-1 15,2 2 10-15,0-1-4 0,-1 2 7 0,-1 1 3 16,1-1 2-16,0 3 7 0,2 0 8 0,-4-1-11 15,1 0-9-15,-1 0 13 0,1 3-5 0,1-2 8 0,-4 2-9 16,3 0 1-16,-1-1-10 0,-3-1-1 16,0-1 2-16,4 1 0 0,-4 0-13 0,0-1-1 0,0 1-12 15,0-2-6-15,0 1-5 0,0-2-10 0,3 0-18 16,-3 0-14-16,0 2-17 0,0-4-18 0,0-1-20 16,0 4-23-16,0-4-21 0,3 2-24 0,-3-2-18 15,0 0-2-15,0 0 0 0,7-7-16 0,-3 4-10 16,2-5-14-16,-2 2-8 0,3-2-168 0,2-3-438 15,-4 3 193-15</inkml:trace>
  <inkml:trace contextRef="#ctx0" brushRef="#br0" timeOffset="102018.95">11299 6414 158 0,'0'0'171'0,"0"0"9"0,0 0-2 0,0 0-10 0,0 0-18 16,0 0-7-16,-9 8-4 0,6-5-14 0,3 1-11 15,-1 1-5-15,1-3-8 0,-3 4-4 0,3 0 0 16,0-1-6-16,0 1-2 0,0-2-4 0,0 1-3 15,2 2-6-15,-2-1 0 0,1-1-2 0,0-1-5 16,1 2 5-16,2 0-6 0,-3 0-5 0,2-1-4 16,0 2-1-16,0 0-4 0,1 1-4 0,-2-1-5 15,2 1-5-15,-1 0 4 0,-1-2-1 0,1 2-11 0,0-2 0 16,-2 0-8-16,2-1 2 0,-3 1-4 0,0-2-9 16,0 0-11-16,0 2-4 0,0-3-20 0,0 1-15 15,-3-1-19-15,3-3-20 0,-2 2-24 0,2-2-34 16,0 0-31-16,0 0-39 0,-6-7-38 0,6 5-139 15,0-3-412-15,0 0 182 0</inkml:trace>
  <inkml:trace contextRef="#ctx0" brushRef="#br0" timeOffset="102382.39">11411 6419 78 0,'0'0'290'0,"0"0"-25"16,0 0-23-16,-2-4-22 0,2 4-24 0,0 0-20 15,0 0-19-15,0 0-16 0,2-4-17 0,-2 4-9 16,0 0-18-16,0 0-8 0,0 0-7 0,0 0-10 16,6 7-10-16,-6-4-11 0,3 0-9 0,-2 0-7 15,2-1-9-15,-2 1-7 0,2-1-4 0,0 0 1 0,1 0-1 16,-1 4 1-16,1-4-5 0,-1 0-2 0,0 0 2 16,1 1-2-16,0 0-1 0,1-1-2 0,-2-1 0 15,-1 1 0-15,-2-2 0 0,3 3-1 0,-3-3 4 16,4 2 10-16,-4-2 3 0,3 1 3 0,-3 2 5 15,0-3 1-15,0 3 1 0,0-3 9 0,-3 6 3 16,2-1 13-16,-2-3 1 0,-2 5 4 0,2-2 6 16,1 0 2-16,-2 2-3 0,1-1-8 0,-1 1 3 15,1 0-2-15,2-3-6 0,-2 1-10 0,0-1-7 0,3 0 0 16,-3 1-11-16,3-1-14 0,-1-2-15 0,0 0-12 16,1-2-22-16,-2 4-22 0,2-1-29 0,0-3-34 15,0 0-29-15,0 0-30 0,0 0-31 0,0 0-35 16,0 0-192-16,4-9-474 0,-1 6 210 0</inkml:trace>
  <inkml:trace contextRef="#ctx0" brushRef="#br0" timeOffset="102834.71">11652 6369 8 0,'2'-3'175'0,"-1"1"-3"0,-1 2-1 16,0-4 5-16,0 4 4 0,4-4 4 0,-4 4 0 15,0-3-1-15,0 3-4 0,0 0-9 0,0 0-13 0,0 0-11 16,0 0-9-16,-7 7-8 0,4 0-1 16,-1 0-6-16,1 3-6 0,-4-2 8 0,2 3 5 0,-1 0 0 15,3-3 2-15,-1 1-8 0,1-1 11 0,-1 1-1 16,1 0-7-16,2-1-9 0,-1-1-4 0,2 0 2 15,-1 0-6-15,2 0-6 0,-1-2-11 0,2-2 1 16,-1 2-6-16,1-2-11 0,2-1-16 0,0 0 0 16,0-2-5-16,-4 0-9 0,13-5-7 0,-5 0-20 15,-2-1-8-15,1 0-13 0,4-3-17 0,-4 2-2 16,3-3-21-16,-3-2-13 0,0 1 8 0,-1 4-11 0,1-5 5 16,-3 1-3-16,-1 0 0 0,1 3 6 15,-1-1 2-15,-1 3 9 0,-1 1 3 0,0 1 4 0,1 2 14 16,-2-2 5-16,1 1 16 0,-1 3-1 0,2-1 13 15,-2 1 6-15,0 0 7 0,0 0 5 0,0 13 12 16,-2-6 3-16,2 1 2 0,0-1-16 0,0 0 6 16,0 1-4-16,2 1-22 0,0-2-11 0,0 1-44 15,-1-3-46-15,1 1-64 0,-2-2-95 0,2 3-123 16,1-3-260-16,-3-2-682 0,2 2 301 0</inkml:trace>
  <inkml:trace contextRef="#ctx0" brushRef="#br0" timeOffset="107296.71">20237 3346 67 0,'0'0'161'0,"-1"-4"4"16,-1 1-4-16,2 3-5 0,-1-4-2 0,1 2 3 16,0 2-6-16,-3-4-9 0,0 1-9 0,3 3-8 15,-4-3-9-15,1 2-5 0,3 1-2 0,-5-1-3 16,2-2-8-16,3 3 0 0,-7-1-12 0,7 1-5 15,-9 0-8-15,5 0-4 0,4 0-5 0,-10 3-5 16,5-2-4-16,-1 1-5 0,-1-1-4 0,-3 2-1 16,3 1 0-16,-3 0-2 0,3 0 0 0,-3 0-5 15,0 0 1-15,-1 5 1 0,3-4-1 0,-1-2 2 16,1 4-6-16,-2 0-1 0,0 3 0 0,0 0-3 16,-1-2 0-16,3 1-1 0,-1 1-4 0,-1-2-1 0,3-1 1 15,-3 2-2-15,3-2-3 0,0 0-4 16,0 0 5-16,0 3 0 0,4-1-4 0,-4-2 1 15,3 1 2-15,0 0 0 0,0 0 0 0,1-1 1 0,0 1 1 16,0 0-1-16,-2 0-1 0,2 0-3 0,1 1 4 16,-2 2-2-16,4-2 1 0,-3 4-5 0,3-1 4 15,-1 1 0-15,-1 0-7 0,4-2 7 0,-1 2 1 16,-1 0-5-16,2 1 5 0,-1-1 0 0,2 0-3 16,0 0 1-16,0 0-3 0,2 1 5 0,-1 0 0 15,1-1 6-15,0 1-6 0,-1-1-5 0,2 0 10 16,-2 2 2-16,1-1 0 0,0-1-2 0,-1 0 6 15,2-1-11-15,-2 0 7 0,-1 1-4 0,1 1 3 0,2 4 2 16,-5-5 2-16,5 0-7 0,-6 2-5 16,7-4 4-16,-1 0-10 0,-1 1 5 0,1-1 6 0,-2 0-5 15,3 1 4-15,0-2 8 0,0 0-17 0,0 0 3 16,2-1-1-16,-1 2 1 0,1-3-2 16,-1 2 4-16,2-2 0 0,-3 1 2 0,4 0 2 0,-1-2-1 15,-1 2 1-15,-1-1-1 0,3-1 4 0,-2 0-4 16,2 1 0-16,0 1 1 0,1-4-3 0,0 4-11 0,-2-2 10 15,3-1 5-15,0 0-3 0,2 1 2 16,3-1 2-16,-4-1 0 0,0 1 3 0,9-1 6 16,-2 2-8-16,0-1 7 0,3-2-1 0,-1 2 2 0,-1-2-11 15,2 1 3-15,-3-2-3 0,-1 1 4 16,3 0 0-16,1 0-5 0,-2 0 1 0,-1 0 3 0,3-1-2 16,-3 4 1-16,3-4-1 0,-3 0 4 0,3 1-4 15,-1-1 5-15,-2 0-4 0,0-1-2 0,0 1 2 16,2 0-2-16,-2-1-3 0,0-2-1 0,0 1 1 15,0-1-1-15,2 2-4 0,-3-2-4 0,2-1 0 16,2 1 1-16,-3-1 0 0,2 0-2 0,-4 1 1 16,5-2-2-16,-3-1 2 0,2 0 0 0,2 1-2 15,-3 0-1-15,0-1 1 0,-1-2-1 0,3 2 1 16,-1 0-2-16,-1 0-2 0,-1-5-2 0,3 3 1 0,-3-1-1 16,-1-1-2-16,0 0-3 0,0-1 6 0,-6 1-5 15,1 0 1-15,-4-1-1 0,6-2 3 0,-3 1-1 16,-1 0 1-16,-2-1 0 0,5-2-1 0,-5 2 0 15,3-4 0-15,-4 3 4 0,1 0-4 0,-1 0 2 16,0 0-2-16,1 0-2 0,-4-2 2 0,3-1-2 16,-3 3 1-16,3-2-3 0,-3 0 1 0,0 2-1 15,0-1-1-15,0 1-1 0,3-4-3 0,-4 1-2 16,-1 0-2-16,1 2 5 0,1 0-1 0,-3 0-5 16,-1-1 3-16,3 1-3 0,-5-1 1 0,5 2 0 15,-5-2-5-15,2 0 1 0,1 3 2 0,-1-2 5 0,-2 3-6 16,2-4-2-16,0-1-1 0,-1 1 1 15,0 1-3-15,0 0 3 0,-1 0-2 0,-1 0 2 0,4-3 0 16,-4 2 0-16,0-2 4 0,2 2-2 0,-4 0-2 16,2-2 3-16,-4 2 0 0,3 1 0 0,-1-2-1 15,0 1 1-15,-1-1 0 0,-3 3 6 0,2-2-1 16,-2 2 3-16,-1-2-14 0,0 1 9 0,-4 0-2 16,-2-4-5-16,-1 2-1 0,-1 0-6 0,-1 0 6 15,-1 0 3-15,-4 1-15 0,1 1 7 0,-4 1 0 16,0 0-9-16,-1-3 5 0,-2 4 0 0,-8-3 1 15,-3 1 1-15,11 5 8 0,-1-1-3 0,-10-3 10 0,11 3-8 16,-1-1 13-16,-1-1-11 0,-1 3 10 0,-8-3-6 16,4 0 6-16,3 3-3 0,4 1-5 0,-1 0 1 15,-3 0 8-15,3-1 3 0,-1 5-2 0,-9-7-6 16,9 6-3-16,1-2 0 0,0 1-9 0,-11-2 17 16,9 3-5-16,3-1-10 0,-1 1 6 0,0 2 5 15,-2-1 0-15,2 2 5 0,1 2-7 0,-1 1-2 16,1 0 4-16,2 2 0 0,-2 3 6 0,-2 0-2 15,3 5-1-15,1 0 4 0,1 0 0 0,-1 1 1 0,2 1 1 16,2 1 2-16,1 3 7 0,-1 0-8 16,6-1 1-16,-5 2 4 0,2 0-8 0,1-2 9 0,1 2 4 15,-1 0 3-15,1-2-1 0,0 0 3 0,3-1-2 16,-1-1 8-16,0-1-8 0,3 1 2 0,1-4-1 16,0 0-1-16,3-2 1 0,0-3 1 0,1 1-6 15,1-3-6-15,1 2-3 0,-1-1-14 0,1-2-17 16,1 1-5-16,-1-2-21 0,4 2-30 0,0-1-25 15,-3-2-30-15,3 1-27 0,0 3-34 0,0-3-44 16,3 1-45-16,-3 0-64 0,3-1-183 0,0 0-584 16,-2 1 259-16</inkml:trace>
  <inkml:trace contextRef="#ctx0" brushRef="#br0" timeOffset="109476.39">20115 4172 90 0,'-5'2'160'16,"5"-2"-8"-16,-4 1-10 0,4-1-6 0,-3 2-9 0,2 0-4 15,-2 1-9-15,0-2 1 0,1 2-3 0,-1 1 2 16,0-2-7-16,-1 1 2 0,-1 0-4 0,1 1-1 15,0-1-3-15,-2 1 0 0,-1 3-5 0,2-3-3 16,-4 2 1-16,2 0-1 0,-3 2-4 0,-1-1-4 16,1 1-5-16,-4 1-5 0,1 1-1 0,2-1-5 15,-3 0-4-15,-1 2-6 0,-1 2 2 0,-1 0-4 16,3-6-2-16,-4 5 4 0,5-2-1 0,-4 1 0 16,0 0-3-16,-1-1 2 0,0 0-1 0,-2 0-4 0,2 0 7 15,-1 1-6-15,0-4 1 0,-1 3-4 16,0-1-8-16,-1 0 11 0,-1-1-5 0,-1 0-1 0,1 1 4 15,-1-1-5-15,-2 1 12 0,-1-1-13 0,-2 2 3 16,-6 5 0-16,8-6-6 0,0 1-4 0,-12 2-1 16,14-1 1-16,-5-2 1 0,0-1-1 0,-6 3-2 15,7-2-8-15,-10 1 5 0,11-3 3 0,-11 5-6 16,10-5 3-16,0 0-13 0,-2-1 11 0,-8 3-8 0,10-3 5 16,-10 3 3-16,0-3-6 0,7 1 2 15,-6-1 0-15,-1-1-2 0,9 1-3 0,-8-1 4 0,-1 1 2 16,9-3-2-16,-9 2 0 0,8-1-1 0,-11 1-1 15,2 0-3-15,11-2-8 0,-10 2 1 16,8-2 11-16,-11 1-2 0,3 0-2 0,-1 1 6 0,9-2-9 16,-11 3 2-16,-2-4 0 0,3 2-3 0,1-1 1 15,-2 0-4-15,1 1-1 0,1-1 2 0,-2 0-4 16,0 2 1-16,0-1 3 0,-1-1-1 0,1-1 2 16,3 0-4-16,-3 3 0 0,-1-3-3 0,1 0-5 15,-1 1 3-15,-2 0-1 0,2 1 5 0,1 0-4 16,-1-1 3-16,-2 2 3 0,1 0 1 0,-1 2 3 15,3 0-2-15,-2-1 2 0,0 0-6 0,1 1-2 0,-2 3 7 16,-1-1-2-16,3 2 0 0,-6 0 7 0,3 1-1 16,1-1-1-16,-5 2-5 0,1 0 0 0,3-2-1 15,-1 2 0-15,-1 0 2 0,-1 0 2 0,5 2 2 16,-4-3 1-16,2 1-2 0,0 2-5 0,-2-1 3 16,1 0-4-16,-2-2 6 0,3-1-9 0,1 1 5 15,-5 1-4-15,3-3 0 0,-1 2 2 0,-1-2 0 16,3-1-2-16,3 2-6 0,-3-2 5 0,1 2-1 15,-2-4-8-15,-1 1-1 0,1 0 7 0,-1 2 1 16,2-3-4-16,0 3 2 0,0-2-2 0,1-1 1 16,-1 1-1-16,0 0-1 0,0-1-2 0,1 1 5 0,2 0-3 15,1-3 2-15,-1 2-1 0,1 0-2 0,-1 0 2 16,1 1-1-16,-3-1 1 0,2 1-3 0,-3-1 0 16,6-1 5-16,-4 4-3 0,-3-3-3 0,0 1 1 15,-1 0 1-15,-1 2 0 0,3 1 2 0,1-2-6 16,-1 1 1-16,0 2 2 0,0 0-5 0,0 1 6 15,0 0-3-15,0 0 5 0,-2-1-1 0,2 3-3 16,3-2 5-16,-3 1 0 0,0 1-3 0,1 0 1 0,1 0 0 16,2-1-1-16,1 1 3 0,2 4 0 0,-4-2-1 15,4 1 1-15,-3-2-1 0,3 1 0 16,0 1 1-16,0-1 1 0,4 2 1 0,-1-2-2 0,-6 2 3 16,5 1 0-16,-1-2 3 0,2 5 1 0,1 0 4 15,0-2 0-15,3 3-2 0,-1-1-1 0,2 1 6 16,-1 2-1-16,-1-3 2 0,2 1 1 0,-1 0 0 15,10-4 5-15,-10 4-4 0,0-1 2 0,3 0-6 0,0-1 2 16,-2 3-1-16,9-7-3 0,0 2-1 16,-6 4 2-16,-4 0-4 0,9-6 1 0,-8 8 1 15,9-8-3-15,-6 5-4 0,-1 0 3 0,8-3-1 0,-1-1 1 16,-7 5-7-16,0 3 5 0,-2-3-2 0,2 0 2 16,1 1-3-16,5-5-1 0,-6 3-1 0,4-6 1 15,-3 6-1-15,3-6 1 0,-7 5 1 0,9-6 1 16,-1 0-3-16,-7 6 2 0,5-7 0 0,4 2-1 15,-9 5-2-15,6-6-2 0,0 0 3 0,-7 5-4 16,10-4 2-16,-3-1-1 0,-7 4-4 0,0 0 2 16,0 2 2-16,10-6-3 0,-1 0 1 0,-1 0-2 15,-8 7 2-15,10-6 0 0,1 1-2 0,1-1 2 16,0-1 4-16,1 0-1 0,1-2 1 0,3-2 1 16,4-2-3-16,-1-1-2 0,1 1 2 0,3-3 3 0,1 0-2 15,2-3 0-15,-3 3-3 0,4-4 2 0,-2-2 0 16,3 4-1-16,-2-2-1 0,4-3-1 0,-3 3-2 15,3-1 1-15,0-2-2 0,-3 2 0 0,3-2-4 16,-1 2 2-16,1-2 1 0,0 0-3 0,0 0 0 16,-1 3 2-16,1-3 1 0,0 0 0 0,0 0 2 15,0 0 3-15,0 0-2 0,-3 3 1 0,3-3 2 16,-2 2-1-16,2-2-3 0,0 0 1 0,0 0 1 0,-1 5 1 16,1-2 1-16,0-3 2 0,-1 3-3 15,1-3 2-15,-2 3-1 0,2-3 2 0,0 0-1 16,-3 4 1-16,2-3-5 0,1-1 4 0,-3 4-6 0,2-3 5 15,1-1-4-15,-5 4-3 0,3-1-3 0,-1-2-3 16,0 1 0-16,0 1 3 0,0-1-4 0,1 0 1 16,-1-1-3-16,0 1-3 0,0 1-5 0,0-2-3 15,3-1-9-15,-5 2-3 0,2 0-10 0,3-2 5 16,-4 0-1-16,4 0-2 0,0 0-3 0,0 0-3 16,-9-2 0-16,6 0-5 0,3 2-4 0,-4-5-1 15,3 3-1-15,-1-2 1 0,1 0 3 0,-2 1 0 0,2-2 8 16,-1 1 2-16,1-2 0 0,-2 0 8 15,0-1 8-15,2 0-4 0,-2 0 4 0,0-1 10 0,3-1-14 16,-3 1 2-16,3 1 4 0,-4-1 8 0,4-1 13 16,-3 2 0-16,2-1-5 0,-2 1 4 0,3 1-6 15,0 0 5-15,0 1 13 0,-3 2-10 0,3-1 7 16,0 2-4-16,0 2 12 0,-3-6 4 0,2 4-8 16,1 2 5-16,0 0 2 0,0-4 3 0,0 4 7 15,0 0 1-15,0 0 6 0,0 0 7 0,0 0 5 16,0-3-1-16,0 3 10 0,0 0 4 0,0 0-7 15,0 0 4-15,0 0-9 0,0 10 3 0,0-5-1 0,0-1 2 16,0 3-9-16,0 1 1 0,0-1-7 0,-3 3-2 16,3-1 3-16,0 3 8 0,-3-2-10 0,3-1 1 15,0-1 1-15,-4 2 3 0,4-2-7 0,0 1 2 16,-3-3-2-16,3 1 1 0,-2-1-5 0,4 1-2 16,-2-1-3-16,0 0-2 0,0 0 2 0,3-2-1 15,-3 0-7-15,2 1 0 0,0-2 0 0,1 1 1 16,0-1-2-16,4 1-2 0,0-1 0 0,0 0 1 15,0 1 2-15,3-3-3 0,1 2 1 0,-1-1 0 0,0 3 0 16,3-2 0-16,-1 1-2 0,1-2-2 16,1 2 2-16,-3-2-7 0,1 2-5 0,0-1-8 0,-2-2-10 15,0 0-19-15,-3 0-28 0,3 0-28 0,-6 0-36 16,-1 0-38-16,3 0-45 0,-6-1-67 0,5 1-89 16,-5-1-366-16,0 1-805 0,0-1 356 0</inkml:trace>
  <inkml:trace contextRef="#ctx0" brushRef="#br0" timeOffset="111920.17">7459 7471 164 0,'-3'15'175'0,"6"-2"-4"0,-3 1-9 15,0-1-4-15,3 2-5 0,-2-1-1 0,-1 0-8 16,0-1-12-16,0-1-27 0,0-3-8 0,3 0-7 15,-3 0-3-15,0-2-7 0,3-2-8 0,-2 1-5 16,-1-1-6-16,2-1-5 0,-2-1-3 0,1 0-5 0,-1-1-5 16,0-2-5-16,0 5-5 0,0-5-10 0,3 2-6 15,-3-2-8-15,0 0-12 0,0 0-8 0,0 0-16 16,0 0-17-16,-6-9-15 0,6 3-15 0,-4 1-13 16,4-1-8-16,-3-2-9 0,3 0-6 0,-4 1 0 15,4-1-5-15,-3 0 2 0,0 0 4 0,2 1 4 16,-2 0 11-16,3 0 8 0,0-2 6 0,-3 4 26 15,3-1-5-15,-4-1 16 0,4 2 6 0,-3 0 6 0,3 0 14 16,0 1 14-16,0 0 3 0,0 0 18 16,0 0 5-16,0 0 12 0,0 2 3 0,0-3 9 15,3 1 18-15,-1 1 13 0,0 0 4 0,1 0 4 0,1-2 8 16,5 1 7-16,-2 1-4 0,0-1-5 0,0 1 4 16,6-2-2-16,1-3-5 0,-2 5 1 0,4-2-2 15,4-1-9-15,-5 0-1 0,6 1-2 0,3-2-4 16,0-2-9-16,-1 1 0 0,2 0-5 0,2 1-2 15,9-3-1-15,-6 2 4 0,5-3-9 0,-5 5-3 16,-2-1 2-16,0 0-4 0,3 2 0 0,-3-2 0 16,0 4 0-16,1 1 0 0,-3 1-5 0,1 1 2 0,1 3 1 15,-4-1-2-15,0 4 3 0,0-2 0 16,-4 0-5-16,-5 2 2 0,-1 0 3 0,-1 1-3 0,1 0-1 16,-2 2 2-16,-3-4 0 0,0 1 5 0,-1 0-1 15,1-2 4-15,-4 0-8 0,1-1-9 0,1 0 0 16,-3 1-1-16,-1-3-5 0,1 1-1 0,-1 0-4 15,1 1 0-15,-2-1-7 0,2-1-1 0,-3 1 3 0,-1-2-2 16,7 2-2-16,-4 0-2 0,1-1-2 16,-1-1-2-16,2 2 7 0,-1-1-3 0,-1 1-1 15,1 2-2-15,-1-3-2 0,1 0 7 0,-1 3 8 0,1 0 1 16,-1-3 6-16,2 2-2 0,-3-2 7 0,3 3 1 16,-3 0-5-16,-1 0 10 0,2-3-3 0,1 2-3 15,-4 0 6-15,2 0-12 0,-1 1 16 0,0 0-1 16,2-1 0-16,0 1-4 0,-3 2-4 0,2 1-2 15,0-1 3-15,-2 1-8 0,0 1 2 0,3 1-1 16,-3-1 2-16,0 0 0 0,4 1-4 0,-4 0-4 16,0-1-3-16,0-2 0 0,0 2-3 0,3-1-2 0,-3-1 1 15,0-1 1-15,0 0-4 0,0-1-4 16,0-1-2-16,3 0-12 0,-2 0-9 0,-1 1-2 0,2-3-6 16,-2-1-11-16,1 3 8 0,-1-3-2 0,3 2-7 15,-3-2-5-15,4 1 9 0,-4-1-15 0,0 0-1 16,7-1-2-16,-7 1-12 0,0 0-9 0,0 0-14 15,3-2-8-15,-3 2-17 0,0 0-24 0,0 0-41 16,0 0-48-16,0 0-67 0,0 0-289 0,-14-3-627 16,8 2 278-16</inkml:trace>
  <inkml:trace contextRef="#ctx0" brushRef="#br0" timeOffset="113294.43">7477 7500 5 0,'0'0'185'0,"0"0"-16"16,0 0-5-16,0 0-6 0,0 0-6 0,0 0-2 15,0 0-4-15,13-5-2 0,-6 4-1 0,2-2-2 16,-1 0-7-16,2 0 1 0,1-2-9 0,3-2-6 15,2 1 4-15,3 0-3 0,1-4-13 0,1 3 6 16,2-2-1-16,-1 2-1 0,4-2-30 0,-1 2 2 16,3-1-7-16,0 2 3 0,9-2-4 0,-6 2-2 15,6-2-6-15,-8 3 1 0,9 1-5 0,0-1-2 0,-7 1-1 16,-3 0-9-16,13 0 8 0,0 0-3 0,1 1-2 16,-4 2-1-16,-7 0-8 0,0 1 0 0,10-2-2 15,-3 2 1-15,0 0-5 0,-7 0 2 0,7 2 6 16,-8-4-6-16,-2 1 0 0,10 1-9 0,-10-1 1 15,3-1 1-15,-3 1-4 0,13 1-6 0,0-4-4 16,-3 3 4-16,4-1 5 0,-2 0 3 0,-2-3-7 0,1 3 5 16,1-1 0-16,-1 3-6 0,-1-2-12 15,-10-2 2-15,3 2 8 0,-2 0-3 0,0 1-3 16,-1-1 0-16,-4 1 2 0,0 1-10 0,0 0-1 0,-7 0-3 16,-3 0 11-16,0 0 1 0,-4 0 4 0,1 1 9 15,-4 0 0-15,3 0 10 0,-3 0 1 0,0 1 5 16,-2 1-4-16,2 1 13 0,-3-1-6 0,-1 1 8 15,-1 3-4-15,3 0 0 0,-3 0-1 0,1 5-3 0,0 1 4 16,-1-1-5-16,-2 1 3 0,2 8-3 16,-2-3 3-16,0 4-3 0,-2 1-1 0,2-3-4 0,-2 1 2 15,-1-2-2-15,5 2 3 0,-1 1-5 0,-4-3-1 16,5 0 1-16,-1 0-7 0,-1-5-3 0,0-1-3 16,0 1-3-16,4 0-2 0,-4-4-6 0,0-2-6 15,3 0-4-15,-3 0-14 0,2-1-17 0,-4-2-17 16,2-1-21-16,2 0-22 0,-2-2-40 0,2 1-21 15,-2-3-21-15,0 0-41 0,0 0-32 0,0 0-43 16,0 0-67-16,-11-10-61 0,8 4-272 0,-4 2-740 16,0-3 328-16</inkml:trace>
  <inkml:trace contextRef="#ctx0" brushRef="#br0" timeOffset="116207.33">8182 7284 81 0,'0'0'192'0,"-3"-4"-9"0,0 2-8 16,0 0-7-16,0-2-2 0,2 1-3 0,0-1-5 16,-4 2 0-16,4-3-7 0,-3 1-6 0,-2-1-5 0,2-1-10 15,-2 1-8-15,-2-3-5 0,1 2-7 0,-6-2-14 16,3 0 8-16,0 1-28 0,-4-3-6 0,-3 0-8 16,-2 0-2-16,-3 2-6 0,0-1 4 0,-1 1 7 15,-2 0 0-15,1 1-6 0,-3 0-9 0,-1-1 4 16,-7-1-1-16,5 2-6 0,2-2-2 0,-13 4-7 15,3-4 4-15,0 2 4 0,-4 0-7 0,1 2 1 0,0-1-5 16,1 1-6-16,-3 1 0 0,2 0 7 0,-1 0-11 16,0 1-2-16,-2 1 3 0,-1 0-4 0,0 1 0 15,0 1-7-15,1 1 2 0,-2-1 4 0,1 2-5 16,-2 2-3-16,-1-1 2 0,5 0 6 0,-1 4-4 16,-1-3-3-16,4 3 0 0,-4-1-9 0,0 3 1 15,4 0 4-15,-1 1-3 0,1 2 2 0,-4 0-11 16,4 1 6-16,2 2 2 0,-1-1-2 0,-2 1 1 0,0 0-1 15,0 2 2-15,2 4 1 0,2-4-2 0,4 6 1 16,-4-1 1-16,6-1-2 0,-2 3 4 16,-3-2 1-16,4 2 2 0,-3 2-2 0,5 0 1 0,0 0-3 15,0 1 2-15,0 1 0 0,3 2 7 0,0 0-3 16,1 0-2-16,-1 0-1 0,4 1 5 0,-4 2-2 16,1 3-2-16,6-1 0 0,-4 2-1 0,2-1-2 15,2 2 6-15,1 1-12 0,2 2 11 0,-2-2 17 16,2 1-16-16,3 2 8 0,-1 0-3 0,3 1 1 15,-5 16-6-15,5-17 6 0,2 0 5 0,0 0 2 16,1-1-4-16,2 2-2 0,-2-2 5 0,-2 19 1 0,7-18-4 16,-1-2-8-16,2 2 7 0,1-1 5 0,0 2-7 15,3 0-1-15,-1-2-4 0,-1 1 1 0,2 3-3 16,3-1 6-16,0 2-8 0,0-2-1 0,5 15 1 16,-5-16-4-16,6 19 7 0,-2-22-6 0,1 1 8 15,2 3-10-15,7 15 4 0,-6-17 5 0,-1 1-11 16,4-3 5-16,2 1-17 0,-1 1 5 0,5-2-4 15,-2-1 24-15,3 2-19 0,3-2 7 0,10 13-4 16,-7-17 9-16,1 0-14 0,0-2 7 0,3 2 4 0,0-1-11 16,17 11 6-16,-14-14-1 0,1 0-1 0,17 12 6 15,-14-13-8-15,14 12 12 0,0-2-11 0,-15-16 4 16,1 4-5-16,20 12 1 0,-3-5 6 0,-13-10-13 16,16 8 8-16,-19-10 0 0,23 7 4 0,0 0-4 15,-17-8 3-15,20 8-4 0,-20-11 1 0,20 6-2 16,-2 0-1-16,2-2-5 0,1-4 4 0,-1 1 8 15,4-2 0-15,0 0-1 0,3-5-8 0,-2 2 5 16,2-2 3-16,-1 1 1 0,3 0-3 0,5-1 0 16,-3-4 2-16,3 1 1 0,-1 4 5 0,0-6-9 0,3 2 8 15,-4 2 5-15,5-3-7 0,-2 4 6 0,2-1-5 16,1-3 1-16,-1 2 0 0,-1-1 0 0,1 3-1 16,1-2 1-16,3-1-10 0,-3-2 10 0,-3 0 0 15,8 1 2-15,-7 0-9 0,1-2 11 0,1 0-8 16,3-1 8-16,-6 2-5 0,8-1-18 0,-4-1 11 15,2-2 3-15,-3 3-9 0,0-1 10 0,-1 0-15 16,4 1 14-16,-3-2-1 0,-1-1-8 0,2-1-3 16,2 3 9-16,-3-2 0 0,-4 1-6 0,4-1 5 15,-5 0 2-15,6-1-4 0,-3-1 4 0,0 0-2 16,2 0 0-16,-4-2-2 0,3 0 1 0,-2 0-7 16,2 1 12-16,1-2-4 0,2-3 2 0,2 2-1 15,-3-5-5-15,2 5 10 0,-1-2-9 0,-1 1-7 0,-2-1 10 16,1 0 8-16,2 2-6 0,-1 0 0 0,-1-3 0 15,0 2 0-15,-7 2 0 0,3 1-2 0,2-1 0 16,-4-2 1-16,3 0 12 0,-1-1-7 0,0 2 1 16,-3-1-7-16,0 1 4 0,0-1-1 0,5-1 0 15,-4-2 7-15,2 1-6 0,-2 0-4 0,4 0-1 16,0-3 7-16,-3 4 0 0,2-3 7 0,2 0 2 16,2 1-5-16,-1-3 11 0,1-3 5 0,0 6-1 15,-1-5 3-15,4 4-4 0,-2-4-1 0,-3 4 7 0,2-5 0 16,2 5 0-16,0-6-3 0,1 4 1 0,-2-3-3 15,-2 3 2-15,3 4-1 0,-3-7 5 0,0 0-4 16,6 0-6-16,-2 1 0 0,-1 0-1 0,0-2 1 16,1 1-4-16,-4-1 3 0,1-3-1 0,0 5 1 15,3-1-6-15,-1 0 5 0,-3-3-10 0,1-1 4 16,-3 1 5-16,9-1 5 0,-5 1-5 0,-1-2 3 16,2 0-1-16,3-1 0 0,-6 3 0 0,2 0-1 15,1-4 3-15,0 3 0 0,-2-4-3 0,3 1 0 16,5 1-1-16,-8 0 1 0,0-2-4 0,-3 2 1 15,4-2 3-15,-6 0-1 0,4 2-3 0,-4-2 0 16,1 0-3-16,-3 0-1 0,-2 0-3 0,-2-2 1 0,-1 4-1 16,-2-4 2-16,1 0-4 0,-2 0 2 15,-3 3 5-15,5-3-5 0,-7-2 3 0,1 3-4 16,0-4-2-16,-2 1 3 0,-1 1 3 0,0-1 1 0,0-3 0 16,2 4-2-16,-1-4 2 0,-18 9 1 0,26-10 2 15,-10-2-1-15,0 0 1 0,-2 1-2 0,-18 6-2 16,25-6 5-16,-8-3-4 0,1-1 5 0,-17 11-10 15,16-13-1-15,-17 15 3 0,18-16-1 0,-5 1-3 16,-18 8-1-16,2-2-1 0,-2 0-3 0,0-3 6 0,16-8-2 16,-18 9 0-16,-3 1-1 0,3 0 6 15,15-14-3-15,-18 11 0 0,3 0-4 0,-2 0 1 0,-1-2-2 16,12-12 3-16,-14 13 1 0,2 0-2 0,13-12 0 16,-17 13-3-16,-1-1 4 0,1 2 2 0,4-2-1 15,-3-3 0-15,0 0-2 0,-1 2 2 0,-1-1 6 16,3 2-2-16,-5 0-2 0,4-1-1 0,-5-1 1 15,-1 3 4-15,-1 0-2 0,1-3-3 0,-3-1 3 16,-5 0-5-16,-1 1 2 0,1 0-2 0,-1 3 0 16,-2-1-1-16,-7 0-4 0,5-1 10 0,-4 1-2 15,1 8-3-15,1-12 1 0,-5 1-3 0,-2 3 0 16,0 6 2-16,-3-9-2 0,3 0 1 0,-2-1-6 16,-1 1 5-16,1 0-2 0,-3 3 3 0,3 0-2 15,-3-1 0-15,-2 0-2 0,2-1-1 0,-1 0 4 0,-2 1-4 16,-1 10 7-16,2-11-3 0,-3 2-2 15,-1 8 0-15,5-8 5 0,-6-4-4 0,3 6-4 16,-6-3-1-16,6 9 5 0,-5-7 2 0,4 0 0 0,-4-1-3 16,6 8 0-16,-5-8 1 0,2 1 1 0,1 10-7 15,-3-11 1-15,-1 1-3 0,2 1 3 0,3 8-2 16,-1-1-3-16,-4-8-1 0,4 10-2 0,-1-2 0 16,1 1 2-16,-2 0-1 0,0 0 2 0,2 0 0 15,-1 0-5-15,-3 1 2 0,3 2 1 0,-2 0 0 16,0 1 1-16,2 0 2 0,-2 1-1 0,2 0 3 15,-3 3 2-15,3-2 2 0,-2 1-3 0,1-1-1 0,0 4-1 16,2 2 3-16,3-1 1 0,-4-2-4 0,0-2 2 16,2 6 3-16,2-3 5 0,0 1-7 15,0 2 3-15,0-1-4 0,0 1 1 0,4-1-1 0,-2 1 4 16,0-2-3-16,1 3 0 0,0-2 1 0,1 4 1 16,2 1 4-16,-2-2-3 0,0 0-3 0,3 2 2 15,-1-1 0-15,1 2 0 0,-2 0 1 0,4 1-3 16,-2 0 2-16,0-1 0 0,1 2 2 0,1-3 0 15,0 1-3-15,1-1-2 0,0 0-1 0,1 0 0 0,0 1 3 16,1 3-2-16,0-3 1 0,2-2 1 16,0 3 1-16,-1 0 2 0,4 0-1 0,-3-2-4 15,1 4 1-15,2-6-1 0,-1 3 1 0,2 0 4 0,-3 0-3 16,2 2-1-16,-1 0 1 0,-1 1 2 0,2-1 3 16,-2 2-2-16,2 0-4 0,0 1 1 0,-1-1 2 15,3 0 0-15,5-1 2 0,-3 2-1 0,-1 1-1 16,5 0 2-16,-4 4 1 0,9-3-1 0,-2 2-1 15,0-1 0-15,0-1-2 0,-1 3 2 0,5 0 2 16,-2-2 2-16,-1 1-3 0,-2 1 2 0,1 1-1 16,-1 0 1-16,-2-1 5 0,-5-1-4 0,1 0-2 0,3 1 4 15,-3 0 2-15,2 1 1 0,-1 0 0 0,-1 1-1 16,2-3-3-16,-2 2 2 0,-2 1 4 16,5-2 1-16,-4 1-5 0,1 0-2 0,-7-3 2 0,4 2 4 15,-1-2-6-15,-1 0 1 0,-1 0 1 0,-2 0 2 16,-2-1 3-16,2 1 5 0,-1-1 0 0,-2 0-1 15,-3-1 2-15,7 0 1 0,-7 0 5 0,4-2-7 16,-4 2-1-16,0-6 1 0,0 3 0 0,0-2-3 16,-1-1 0-16,-2 1-4 0,0-1-6 0,-2-1-10 15,2 3 1-15,0-2-6 0,-3 0-5 0,1 1-5 16,-1-2-2-16,-1 2-3 0,1-1-4 0,1 3-4 16,-2-1 1-16,1 1-7 0,-1-1-2 0,3 1 4 0,-2 1-1 15,2 0 2-15,1 0-1 0,-1 0-2 16,1 0 7-16,3 2 2 0,-5-2 2 0,5 2 1 15,-5-1 4-15,5 1 2 0,0-2 1 0,0 2 3 0,0 0 1 16,0 0-5-16,-4-2 9 0,4 2 3 0,0 0 0 16,0 0-2-16,0 0 3 0,0 0-6 0,0 0 6 15,-3-2-3-15,3 2 3 0,0 0-1 0,0 0-2 16,0 0 0-16,0 0 3 0,3-4-1 0,-3 4 0 16,4-4-3-16,-1 2-6 0,1 0 8 0,-1-1-6 15,4-1-4-15,-4 2 2 0,1-4-2 0,-1 2 0 16,1 2 4-16,-1-3 1 0,4-1-1 0,-3 2 3 0,1 0-2 15,-4 1 3-15,5 0 4 0,-4 0-1 0,1-1-1 16,0 2 0-16,1-1 10 0,-2 1 4 16,-2 2 5-16,3-3-4 0,-3 3 5 0,1-2 3 0,-1 2 3 15,0 0 0-15,4-2-2 0,-4 2-4 0,0 0 6 16,0 0-2-16,0 0 1 0,0 0-6 16,0 0-1-16,0 0-1 0,0 0 3 0,0 0-4 0,0 0-1 15,0 0 1-15,0 0-1 0,0 0-2 0,0 0 0 16,0 0 4-16,0 0-2 0,0 0 4 0,0 0 1 15,-3 9 2-15,5-6 6 0,-1-1-3 0,2 3 8 16,-3 0 0-16,3 0 5 0,1 3 3 0,0 3-2 16,1-3 0-16,0 3 1 0,2-2 1 0,0 3 1 15,0-2 0-15,0 0 0 0,2 0 1 0,-1 0-3 16,1 0 1-16,-1-1 0 0,-1-2-2 0,-3 0-5 16,2 1 0-16,-2-1 1 0,3 1 0 0,-4-3-2 0,1 3 0 15,-1-4-3-15,0 0 5 0,1 2-1 16,-4-1 0-16,-1 1 2 0,-2 1-4 0,-1 2 0 0,-2 0 6 15,-1 0-2-15,-3 2-3 0,3-1 2 0,-3 2-2 16,-4 2-3-16,6-3 0 0,-1-2-4 0,-1 1-15 16,3-3-19-16,0 0-29 0,0-1-44 0,2 1-75 15,-1-2-71-15,-1 3-109 0,1-2-139 0,-1-1-441 16,3 1-1003-16,-2-3 443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CS 0449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6704F-4D8A-4E50-95D6-E3A3A2C96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338" y="1370013"/>
            <a:ext cx="2871323" cy="32623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5CC8B9-232D-4BCB-8FD4-80D0B04726A3}"/>
                  </a:ext>
                </a:extLst>
              </p14:cNvPr>
              <p14:cNvContentPartPr/>
              <p14:nvPr/>
            </p14:nvContentPartPr>
            <p14:xfrm>
              <a:off x="6260040" y="2047680"/>
              <a:ext cx="947520" cy="221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5CC8B9-232D-4BCB-8FD4-80D0B04726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0680" y="2038320"/>
                <a:ext cx="966240" cy="22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93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Solution: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CE3558-52C9-486C-B35B-F1A8C572A3A9}"/>
                  </a:ext>
                </a:extLst>
              </p14:cNvPr>
              <p14:cNvContentPartPr/>
              <p14:nvPr/>
            </p14:nvContentPartPr>
            <p14:xfrm>
              <a:off x="1555920" y="983880"/>
              <a:ext cx="6762240" cy="307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CE3558-52C9-486C-B35B-F1A8C572A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6560" y="974520"/>
                <a:ext cx="6780960" cy="30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0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BC414-7870-42EB-9358-8E988228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46" y="953311"/>
            <a:ext cx="5338393" cy="33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387690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7E223-0396-4E25-96F7-3368A89B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80" y="1138947"/>
            <a:ext cx="1504039" cy="26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6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208823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2999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IEEE 754</a:t>
            </a:r>
          </a:p>
        </p:txBody>
      </p:sp>
    </p:spTree>
    <p:extLst>
      <p:ext uri="{BB962C8B-B14F-4D97-AF65-F5344CB8AC3E}">
        <p14:creationId xmlns:p14="http://schemas.microsoft.com/office/powerpoint/2010/main" val="26688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Fixed-Point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Formally,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(Binary).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Then, x can be uniquely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𝑆𝑖𝑔𝑛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𝐵𝑖𝑡</m:t>
                    </m:r>
                  </m:oMath>
                </a14:m>
                <a:endParaRPr lang="en-US" i="1" dirty="0">
                  <a:solidFill>
                    <a:schemeClr val="accent1"/>
                  </a:solidFill>
                  <a:latin typeface="Avenir Next LT Pro Light" panose="020B03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&lt;(10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1F244A-AD2A-4B6D-9131-86B9D8F64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04" y="1162679"/>
            <a:ext cx="2224088" cy="2394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9D74E4-C3BA-4313-8CDB-A74EB6CDD0EF}"/>
                  </a:ext>
                </a:extLst>
              </p14:cNvPr>
              <p14:cNvContentPartPr/>
              <p14:nvPr/>
            </p14:nvContentPartPr>
            <p14:xfrm>
              <a:off x="4290120" y="2731680"/>
              <a:ext cx="3531240" cy="190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9D74E4-C3BA-4313-8CDB-A74EB6CDD0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0760" y="2722320"/>
                <a:ext cx="3549960" cy="19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4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Convert 15.375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Apply Conversion of Bases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</a:t>
            </a:r>
            <a:r>
              <a:rPr lang="en-US" sz="12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the Decimal portion</a:t>
            </a: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 = 3/2 = 7/2 = 15/2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Mark each bit that is odd as a 1, otherwise mark it as 0.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15 -&gt; 1111 in binary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</a:t>
            </a:r>
            <a:r>
              <a:rPr lang="en-US" sz="12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the Fractional portion: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0.375 * 2 = 0.750 * 2 = (1.500 – 1) * 2 = 1.000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Mark each number that did not exceed 1 with a 0, and 1 otherwise.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0.375 -&gt; 011 in binary.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Therefore, 15.375 is 1111.011 in Binary!</a:t>
            </a:r>
          </a:p>
        </p:txBody>
      </p:sp>
      <p:pic>
        <p:nvPicPr>
          <p:cNvPr id="7170" name="Picture 2" descr="Meet the man behind the 'white guy blinking' meme | Internet | The Guardian">
            <a:extLst>
              <a:ext uri="{FF2B5EF4-FFF2-40B4-BE49-F238E27FC236}">
                <a16:creationId xmlns:a16="http://schemas.microsoft.com/office/drawing/2014/main" id="{D31808F1-E280-4C69-A140-DB88E59B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92" y="1123139"/>
            <a:ext cx="3272547" cy="19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C6C8F6-A39B-425A-B75B-7390811AE666}"/>
                  </a:ext>
                </a:extLst>
              </p14:cNvPr>
              <p14:cNvContentPartPr/>
              <p14:nvPr/>
            </p14:nvContentPartPr>
            <p14:xfrm>
              <a:off x="752760" y="357480"/>
              <a:ext cx="6490800" cy="4128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C6C8F6-A39B-425A-B75B-7390811AE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400" y="348120"/>
                <a:ext cx="6509520" cy="41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8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IEEE Single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1 bit for the sign bit,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en-US" b="1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8 bits for the exponent bits,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)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(0 and 255 are reserved values for error-checking, like 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NaN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)</a:t>
                </a:r>
                <a:endParaRPr lang="en-US" b="1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23 bits for the fractional bits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430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Cool kid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Data Science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Gamer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12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time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TAing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any class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1030" name="Picture 6" descr="ᐅ POGGERS – Meaning &amp; origin of the emote - Slanglang">
            <a:extLst>
              <a:ext uri="{FF2B5EF4-FFF2-40B4-BE49-F238E27FC236}">
                <a16:creationId xmlns:a16="http://schemas.microsoft.com/office/drawing/2014/main" id="{6577429A-C89D-4901-B730-E5308911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65" y="1475695"/>
            <a:ext cx="1426567" cy="14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d cat wallpaper by Xx_yaboy_Xx - e0 - Free on ZEDGE™">
            <a:extLst>
              <a:ext uri="{FF2B5EF4-FFF2-40B4-BE49-F238E27FC236}">
                <a16:creationId xmlns:a16="http://schemas.microsoft.com/office/drawing/2014/main" id="{47775BCC-2E70-41F0-B2D0-64D63559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37" y="1268015"/>
            <a:ext cx="1225685" cy="16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B98676-E42D-4528-8F31-2B3DE34D276A}"/>
              </a:ext>
            </a:extLst>
          </p:cNvPr>
          <p:cNvSpPr txBox="1"/>
          <p:nvPr/>
        </p:nvSpPr>
        <p:spPr>
          <a:xfrm>
            <a:off x="4572000" y="2962178"/>
            <a:ext cx="230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Before Office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B5488-9311-42D8-BF94-B99E2A44D060}"/>
              </a:ext>
            </a:extLst>
          </p:cNvPr>
          <p:cNvSpPr txBox="1"/>
          <p:nvPr/>
        </p:nvSpPr>
        <p:spPr>
          <a:xfrm>
            <a:off x="7076974" y="2943129"/>
            <a:ext cx="230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After Office Hours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C6650D-2F0C-4393-AF87-780175326E55}"/>
              </a:ext>
            </a:extLst>
          </p:cNvPr>
          <p:cNvCxnSpPr>
            <a:cxnSpLocks/>
          </p:cNvCxnSpPr>
          <p:nvPr/>
        </p:nvCxnSpPr>
        <p:spPr>
          <a:xfrm flipV="1">
            <a:off x="6454438" y="2292350"/>
            <a:ext cx="9244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31.25 in IEEE 754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Apply conversion of bases on decimal part: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1) 1 = 3/2 = 7/2 = 15/2 = 31/2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31 = 11111 in Binary.</a:t>
                </a: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Apply conversion of bases on fraction part: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1) (0.25 * 2) = 0.50 * 2 = 1.00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0.25 = 01 in Binary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In binary, 31.25 = 11111.01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Write in terms of Scientific Notation: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1.111101 ∗</m:t>
                    </m:r>
                    <m:sSup>
                      <m:sSupPr>
                        <m:ctrlPr>
                          <a:rPr lang="en-US" sz="1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=4→</m:t>
                    </m:r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=127+4=131=10000011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in binary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016F55-5814-4D33-9A8E-2EEAAE52FEF7}"/>
                  </a:ext>
                </a:extLst>
              </p14:cNvPr>
              <p14:cNvContentPartPr/>
              <p14:nvPr/>
            </p14:nvContentPartPr>
            <p14:xfrm>
              <a:off x="4498920" y="1323000"/>
              <a:ext cx="4277520" cy="253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016F55-5814-4D33-9A8E-2EEAAE52F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9560" y="1313640"/>
                <a:ext cx="4296240" cy="25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5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31.25 in IEEE 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Therefore, in IEEE 754: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C666721-3637-4A21-9D53-3FD8BA28A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38050"/>
              </p:ext>
            </p:extLst>
          </p:nvPr>
        </p:nvGraphicFramePr>
        <p:xfrm>
          <a:off x="910444" y="1947077"/>
          <a:ext cx="6277452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26">
                  <a:extLst>
                    <a:ext uri="{9D8B030D-6E8A-4147-A177-3AD203B41FA5}">
                      <a16:colId xmlns:a16="http://schemas.microsoft.com/office/drawing/2014/main" val="38627348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77724678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1867098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09050562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7066746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257721076"/>
                    </a:ext>
                  </a:extLst>
                </a:gridCol>
                <a:gridCol w="187811">
                  <a:extLst>
                    <a:ext uri="{9D8B030D-6E8A-4147-A177-3AD203B41FA5}">
                      <a16:colId xmlns:a16="http://schemas.microsoft.com/office/drawing/2014/main" val="3081757925"/>
                    </a:ext>
                  </a:extLst>
                </a:gridCol>
                <a:gridCol w="193189">
                  <a:extLst>
                    <a:ext uri="{9D8B030D-6E8A-4147-A177-3AD203B41FA5}">
                      <a16:colId xmlns:a16="http://schemas.microsoft.com/office/drawing/2014/main" val="4257450039"/>
                    </a:ext>
                  </a:extLst>
                </a:gridCol>
                <a:gridCol w="262480">
                  <a:extLst>
                    <a:ext uri="{9D8B030D-6E8A-4147-A177-3AD203B41FA5}">
                      <a16:colId xmlns:a16="http://schemas.microsoft.com/office/drawing/2014/main" val="1914545854"/>
                    </a:ext>
                  </a:extLst>
                </a:gridCol>
                <a:gridCol w="209246">
                  <a:extLst>
                    <a:ext uri="{9D8B030D-6E8A-4147-A177-3AD203B41FA5}">
                      <a16:colId xmlns:a16="http://schemas.microsoft.com/office/drawing/2014/main" val="237970375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5455077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87875033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2090697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941472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68241277"/>
                    </a:ext>
                  </a:extLst>
                </a:gridCol>
                <a:gridCol w="196110">
                  <a:extLst>
                    <a:ext uri="{9D8B030D-6E8A-4147-A177-3AD203B41FA5}">
                      <a16:colId xmlns:a16="http://schemas.microsoft.com/office/drawing/2014/main" val="3672851766"/>
                    </a:ext>
                  </a:extLst>
                </a:gridCol>
                <a:gridCol w="184890">
                  <a:extLst>
                    <a:ext uri="{9D8B030D-6E8A-4147-A177-3AD203B41FA5}">
                      <a16:colId xmlns:a16="http://schemas.microsoft.com/office/drawing/2014/main" val="293912859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5512525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31085057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84651752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68005620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81451082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7070422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19879873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9644750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11723782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8736036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463314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0736934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96216254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63150775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59087371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16735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54C5CE4-E5AA-497F-8BA5-F8E5865297C5}"/>
              </a:ext>
            </a:extLst>
          </p:cNvPr>
          <p:cNvSpPr/>
          <p:nvPr/>
        </p:nvSpPr>
        <p:spPr>
          <a:xfrm rot="16200000">
            <a:off x="4830322" y="-368428"/>
            <a:ext cx="276660" cy="424796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D2434-1DEB-4D32-BC1F-8946DADD7D0D}"/>
              </a:ext>
            </a:extLst>
          </p:cNvPr>
          <p:cNvSpPr txBox="1"/>
          <p:nvPr/>
        </p:nvSpPr>
        <p:spPr>
          <a:xfrm>
            <a:off x="4373076" y="1176063"/>
            <a:ext cx="12685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Fractional Bits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33E3C4B-CC9C-4F47-9FC2-6618F471B214}"/>
              </a:ext>
            </a:extLst>
          </p:cNvPr>
          <p:cNvSpPr/>
          <p:nvPr/>
        </p:nvSpPr>
        <p:spPr>
          <a:xfrm rot="5400000">
            <a:off x="1783299" y="1801711"/>
            <a:ext cx="364955" cy="13183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EEECB-EBF4-4813-9C44-974FF4BE9925}"/>
              </a:ext>
            </a:extLst>
          </p:cNvPr>
          <p:cNvSpPr txBox="1"/>
          <p:nvPr/>
        </p:nvSpPr>
        <p:spPr>
          <a:xfrm>
            <a:off x="1545802" y="2787233"/>
            <a:ext cx="1079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latin typeface="Avenir Next LT Pro Light" panose="020B0304020202020204" pitchFamily="34" charset="0"/>
              </a:rPr>
              <a:t>E = e + 127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3FFFB0-75B4-46A0-8B5F-C00FC93C0138}"/>
              </a:ext>
            </a:extLst>
          </p:cNvPr>
          <p:cNvCxnSpPr>
            <a:cxnSpLocks/>
          </p:cNvCxnSpPr>
          <p:nvPr/>
        </p:nvCxnSpPr>
        <p:spPr>
          <a:xfrm flipV="1">
            <a:off x="1046938" y="2225207"/>
            <a:ext cx="0" cy="257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FED3BF-0F80-4D04-BB88-FEABF12EDA4B}"/>
                  </a:ext>
                </a:extLst>
              </p:cNvPr>
              <p:cNvSpPr txBox="1"/>
              <p:nvPr/>
            </p:nvSpPr>
            <p:spPr>
              <a:xfrm>
                <a:off x="628650" y="2524726"/>
                <a:ext cx="97142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Sign Bit, </a:t>
                </a:r>
                <a14:m>
                  <m:oMath xmlns:m="http://schemas.openxmlformats.org/officeDocument/2006/math">
                    <m:r>
                      <a:rPr lang="en-US" sz="135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1350" b="1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FED3BF-0F80-4D04-BB88-FEABF12E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24726"/>
                <a:ext cx="971420" cy="300082"/>
              </a:xfrm>
              <a:prstGeom prst="rect">
                <a:avLst/>
              </a:prstGeom>
              <a:blipFill>
                <a:blip r:embed="rId2"/>
                <a:stretch>
                  <a:fillRect l="-12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DF21D20C-0A27-4034-A861-97CC8E030039}"/>
              </a:ext>
            </a:extLst>
          </p:cNvPr>
          <p:cNvSpPr/>
          <p:nvPr/>
        </p:nvSpPr>
        <p:spPr>
          <a:xfrm rot="5400000">
            <a:off x="5518920" y="1106648"/>
            <a:ext cx="532526" cy="27564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AC037-A384-4345-8080-6A971DBF4489}"/>
              </a:ext>
            </a:extLst>
          </p:cNvPr>
          <p:cNvSpPr txBox="1"/>
          <p:nvPr/>
        </p:nvSpPr>
        <p:spPr>
          <a:xfrm>
            <a:off x="5170527" y="2853696"/>
            <a:ext cx="1229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Trailing Zeros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26859-45C8-46E9-993B-D83810A8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89" y="3087315"/>
            <a:ext cx="2095632" cy="1722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C48F4C-282F-4807-B6E0-7C46FE622D5A}"/>
                  </a:ext>
                </a:extLst>
              </p14:cNvPr>
              <p14:cNvContentPartPr/>
              <p14:nvPr/>
            </p14:nvContentPartPr>
            <p14:xfrm>
              <a:off x="1901160" y="1159920"/>
              <a:ext cx="6606000" cy="284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C48F4C-282F-4807-B6E0-7C46FE622D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1800" y="1150560"/>
                <a:ext cx="6624720" cy="28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7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What is the correct value encoded by the following floating-point number?</a:t>
                </a:r>
              </a:p>
              <a:p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0b 0 10000000 11000000000000000000000</a:t>
                </a:r>
              </a:p>
              <a:p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Signed bit is 0, so it’s positive</a:t>
                </a:r>
              </a:p>
              <a:p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Exponent can be calculated as so: 1000 0000 – 0111 1111 = 1</a:t>
                </a:r>
              </a:p>
              <a:p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Mantissa is: 1.11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Thus, we have: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1.11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CB3B8-82C7-004F-A08A-14FF61550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3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2999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Questions?</a:t>
            </a:r>
          </a:p>
        </p:txBody>
      </p:sp>
      <p:pic>
        <p:nvPicPr>
          <p:cNvPr id="4" name="Picture 3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764A5CA-E63B-4D46-AF0E-0B94618D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920750"/>
            <a:ext cx="2168434" cy="1219200"/>
          </a:xfrm>
          <a:prstGeom prst="rect">
            <a:avLst/>
          </a:prstGeom>
        </p:spPr>
      </p:pic>
      <p:pic>
        <p:nvPicPr>
          <p:cNvPr id="5" name="Picture 4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0CD40F5-FAB9-4A32-9BA1-C530F108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5" y="920750"/>
            <a:ext cx="216843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Plans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Nothing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Linux/Thoth Tutorial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Logic Puzzles 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SoP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PoS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IEEE 754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2050" name="Picture 2" descr="what Are Your Plans Today?&quot; @L2GTV #Laugh2GO @Laugh2go Laugh2go.com #funny  #pictures #memes #jokes&quot; | Memes, Funny pictures, Funny">
            <a:extLst>
              <a:ext uri="{FF2B5EF4-FFF2-40B4-BE49-F238E27FC236}">
                <a16:creationId xmlns:a16="http://schemas.microsoft.com/office/drawing/2014/main" id="{6487D5E7-B0E5-4CFB-9A78-CD7B3847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42" y="510777"/>
            <a:ext cx="2481134" cy="24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C71AD8-839D-426E-8866-8DE9FC2C1089}"/>
              </a:ext>
            </a:extLst>
          </p:cNvPr>
          <p:cNvCxnSpPr/>
          <p:nvPr/>
        </p:nvCxnSpPr>
        <p:spPr>
          <a:xfrm>
            <a:off x="628650" y="1587635"/>
            <a:ext cx="136227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07FF289-CCC5-4BF6-A35F-97DF8ACE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1550">
            <a:off x="896963" y="931302"/>
            <a:ext cx="6993592" cy="34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2999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Linux Tutorial</a:t>
            </a:r>
          </a:p>
        </p:txBody>
      </p:sp>
    </p:spTree>
    <p:extLst>
      <p:ext uri="{BB962C8B-B14F-4D97-AF65-F5344CB8AC3E}">
        <p14:creationId xmlns:p14="http://schemas.microsoft.com/office/powerpoint/2010/main" val="2197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Linux/Thoth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Windows/Mac, you can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ssh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into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thoth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from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cmd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Let’s go over SFTP setup now…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I’ll set it up for Atom, for convenience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8CD84-61CD-4F95-8C23-DB2292B5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47309"/>
            <a:ext cx="3400425" cy="361950"/>
          </a:xfrm>
          <a:prstGeom prst="rect">
            <a:avLst/>
          </a:prstGeom>
        </p:spPr>
      </p:pic>
      <p:pic>
        <p:nvPicPr>
          <p:cNvPr id="4098" name="Picture 2" descr="Persian Cat Room Guardian | Know Your Meme">
            <a:extLst>
              <a:ext uri="{FF2B5EF4-FFF2-40B4-BE49-F238E27FC236}">
                <a16:creationId xmlns:a16="http://schemas.microsoft.com/office/drawing/2014/main" id="{85F3702D-3FC8-467B-A036-28EB5FDAB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1" y="1847850"/>
            <a:ext cx="212804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SCP: Secure Copy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could use programs like FileZilla or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CyberDuck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to transfer files…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BUT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SCP is also easy to do: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3074" name="Picture 2" descr="sad duck (@andre30636177) | Twitter">
            <a:extLst>
              <a:ext uri="{FF2B5EF4-FFF2-40B4-BE49-F238E27FC236}">
                <a16:creationId xmlns:a16="http://schemas.microsoft.com/office/drawing/2014/main" id="{FF2DD1D2-E95D-4981-839D-0359CCE8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19" y="1896640"/>
            <a:ext cx="1505861" cy="15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Local to remote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Remote to Local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F584A-59A6-4495-9416-77D061DD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0" y="1871214"/>
            <a:ext cx="7038975" cy="21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69113-73EE-4D05-8521-07B3CFAD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20" y="2662346"/>
            <a:ext cx="7038975" cy="171450"/>
          </a:xfrm>
          <a:prstGeom prst="rect">
            <a:avLst/>
          </a:prstGeom>
        </p:spPr>
      </p:pic>
      <p:pic>
        <p:nvPicPr>
          <p:cNvPr id="5122" name="Picture 2" descr="That wasn't very cash money of you - Album on Imgur">
            <a:extLst>
              <a:ext uri="{FF2B5EF4-FFF2-40B4-BE49-F238E27FC236}">
                <a16:creationId xmlns:a16="http://schemas.microsoft.com/office/drawing/2014/main" id="{5C3FC14B-567C-45F0-A703-75FBE034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54" y="224896"/>
            <a:ext cx="285749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2999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Logic Puzzles</a:t>
            </a:r>
          </a:p>
        </p:txBody>
      </p:sp>
    </p:spTree>
    <p:extLst>
      <p:ext uri="{BB962C8B-B14F-4D97-AF65-F5344CB8AC3E}">
        <p14:creationId xmlns:p14="http://schemas.microsoft.com/office/powerpoint/2010/main" val="146469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Let’s get one thing straight…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Bit manipulation puzzles are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TOUGH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Going over binary/logical operators won’t clear much…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Let’s go over some problems instead!</a:t>
            </a:r>
          </a:p>
        </p:txBody>
      </p:sp>
      <p:pic>
        <p:nvPicPr>
          <p:cNvPr id="6148" name="Picture 4" descr="Angry black boy Blank Template - Imgflip">
            <a:extLst>
              <a:ext uri="{FF2B5EF4-FFF2-40B4-BE49-F238E27FC236}">
                <a16:creationId xmlns:a16="http://schemas.microsoft.com/office/drawing/2014/main" id="{D09EF79E-9B05-4023-B878-E3499595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68" y="2438344"/>
            <a:ext cx="2295582" cy="229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3060</TotalTime>
  <Words>540</Words>
  <Application>Microsoft Office PowerPoint</Application>
  <PresentationFormat>On-screen Show (16:9)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Avenir Next LT Pro Light</vt:lpstr>
      <vt:lpstr>Calibri</vt:lpstr>
      <vt:lpstr>Cambria Math</vt:lpstr>
      <vt:lpstr>Office Theme</vt:lpstr>
      <vt:lpstr>CS 0449 Recitation</vt:lpstr>
      <vt:lpstr>Introduction</vt:lpstr>
      <vt:lpstr>Plans for Today</vt:lpstr>
      <vt:lpstr>Linux Tutorial</vt:lpstr>
      <vt:lpstr>Linux/Thoth Setup</vt:lpstr>
      <vt:lpstr>SCP: Secure Copy Protocol</vt:lpstr>
      <vt:lpstr>SCP Examples</vt:lpstr>
      <vt:lpstr>Logic Puzzles</vt:lpstr>
      <vt:lpstr>Let’s get one thing straight…</vt:lpstr>
      <vt:lpstr>Example 1</vt:lpstr>
      <vt:lpstr>Solution:</vt:lpstr>
      <vt:lpstr>Example 2</vt:lpstr>
      <vt:lpstr>Solution:</vt:lpstr>
      <vt:lpstr>Example 3</vt:lpstr>
      <vt:lpstr>Solution:</vt:lpstr>
      <vt:lpstr>IEEE 754</vt:lpstr>
      <vt:lpstr>Fixed-Point Representation</vt:lpstr>
      <vt:lpstr>Convert 15.375 to Binary</vt:lpstr>
      <vt:lpstr>IEEE Single Precision</vt:lpstr>
      <vt:lpstr>31.25 in IEEE 754</vt:lpstr>
      <vt:lpstr>31.25 in IEEE 754</vt:lpstr>
      <vt:lpstr>Another Example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Lu, Gordon</cp:lastModifiedBy>
  <cp:revision>72</cp:revision>
  <cp:lastPrinted>2019-07-18T13:58:01Z</cp:lastPrinted>
  <dcterms:created xsi:type="dcterms:W3CDTF">2019-07-18T12:44:10Z</dcterms:created>
  <dcterms:modified xsi:type="dcterms:W3CDTF">2021-02-05T17:44:16Z</dcterms:modified>
</cp:coreProperties>
</file>